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0" r:id="rId13"/>
    <p:sldId id="274" r:id="rId14"/>
    <p:sldId id="317" r:id="rId15"/>
    <p:sldId id="287" r:id="rId16"/>
    <p:sldId id="286" r:id="rId17"/>
    <p:sldId id="288" r:id="rId18"/>
    <p:sldId id="291" r:id="rId19"/>
    <p:sldId id="289" r:id="rId20"/>
    <p:sldId id="290" r:id="rId21"/>
    <p:sldId id="262" r:id="rId22"/>
    <p:sldId id="293" r:id="rId23"/>
    <p:sldId id="318" r:id="rId24"/>
    <p:sldId id="292" r:id="rId25"/>
    <p:sldId id="294" r:id="rId26"/>
    <p:sldId id="295" r:id="rId27"/>
    <p:sldId id="296" r:id="rId28"/>
    <p:sldId id="297" r:id="rId29"/>
    <p:sldId id="319" r:id="rId30"/>
    <p:sldId id="298" r:id="rId31"/>
    <p:sldId id="263" r:id="rId32"/>
    <p:sldId id="265" r:id="rId33"/>
    <p:sldId id="299" r:id="rId34"/>
    <p:sldId id="275" r:id="rId35"/>
    <p:sldId id="276" r:id="rId36"/>
    <p:sldId id="277" r:id="rId37"/>
    <p:sldId id="267" r:id="rId38"/>
    <p:sldId id="320" r:id="rId39"/>
    <p:sldId id="272" r:id="rId40"/>
    <p:sldId id="273" r:id="rId41"/>
    <p:sldId id="300" r:id="rId42"/>
    <p:sldId id="301" r:id="rId43"/>
    <p:sldId id="302" r:id="rId44"/>
    <p:sldId id="268" r:id="rId45"/>
    <p:sldId id="303" r:id="rId46"/>
    <p:sldId id="304" r:id="rId47"/>
    <p:sldId id="321" r:id="rId48"/>
    <p:sldId id="305" r:id="rId49"/>
    <p:sldId id="312" r:id="rId50"/>
    <p:sldId id="313" r:id="rId51"/>
    <p:sldId id="314" r:id="rId52"/>
    <p:sldId id="269" r:id="rId53"/>
    <p:sldId id="306" r:id="rId54"/>
    <p:sldId id="307" r:id="rId55"/>
    <p:sldId id="309" r:id="rId56"/>
    <p:sldId id="308" r:id="rId57"/>
    <p:sldId id="270" r:id="rId58"/>
    <p:sldId id="310" r:id="rId59"/>
    <p:sldId id="315" r:id="rId60"/>
    <p:sldId id="316" r:id="rId61"/>
    <p:sldId id="31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3:08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14112 5604 66,'0'0'70,"0"0"-11,0 0-2,0 0-8,19 1 1,-9 1-7,-3-1 2,2 0-3,0-1-3,0 1 2,2 1-9,-1-1 2,3-1 0,1 1-4,-1-1 3,3 0 0,0 1-1,1-1 4,3 2 7,2-2-5,1-2-1,-2 2 0,1-1-12,-1 0 16,6 1-16,-3-1 10,0 1-13,0-3 4,2 3-9,-3-4 8,4 8-8,0-4-3,-5-1-2,5 2 4,-3-2-7,1 3 6,-3 1-8,1 1-4,0-3 2,-2 2 7,2 2 2,-2-5-8,1 3 3,-5-1-1,2-2-6,-1 0 8,-3 1 7,5 1-26,-4-2 11,-1 0 2,-2-2-2,-1 2 1,3 0 0,-6 0 5,8 0 0,-3 0-3,1 2 3,0-2-8,0 0 10,2 0-10,-4 1 5,1-1-4,0 1 4,-1 2-7,-3-3 5,-2 0-9,-1 0 9,3-3 0,-3 2-11,-3 0 4,3 2 1,-4 0 8,-3-1-7,7 0-8,-1 0 13,-2-1 4,-4 1 6,10-1-18,-5 2 14,-2-1-4,3 0 3,1 1-16,0-1 6,0 0 14,3-1-1,-2 2-8,2 0 21,-2-3-10,1 2 1,1 1 1,-2-1-1,-2 1-7,3-1 6,-1-1 5,-3 2-16,0-1 6,-2 2 0,-3-2 0,8-2 1,-8 2 6,0 0-3,7 0 2,-7 0 10,0 0-1,7 2 8,-7-2-2,0 0 1,3-2-2,-3 2 4,0 0-13,0 0 5,0 0 1,0 0-4,0 0-1,7-1 0,-7 1-2,0 0-4,0 0-4,0 0 2,0 0-4,0 0-2,0 0 0,0 0 1,0 0-5,0 0-1,0 0 4,4 3-2,-4-3-8,0 0 2,0 0 8,0 0-5,3 3 4,-3-3-4,0 0 3,0 0 0,0 0-6,0 0 6,0 0-12,0 0 10,0 0 0,6-1 2,-6 1-4,0 0 3,3 2-3,-3-2-3,0 0 6,0 0 2,5-1-5,-5 1 3,7 1 0,-4-1 6,2 1-8,-5-1 7,9-1-8,-6 1 7,1 1 1,-4-1-4,9-1-2,-4 1-1,4 0 7,-3-1-1,0 1-2,2-1-3,1 1 5,-2 0-1,3 0-4,0 1 3,0-4-2,4 3 12,0-2-9,-1 2-2,2 2 3,-1-4-3,1 2 2,1 0-4,-1 2-2,0-4 1,2 1-3,5 1 5,-5-1 4,-1 0-5,6 1-11,-6 0 8,6 0 2,-2-2 0,1 2 1,-4-1-4,3 2 5,-5 1-2,9-2 0,-4 0 3,-4 0-11,5 0 10,-2 0 1,4 0-4,-2 0 2,0 1 3,0 1-4,0 0-4,1 0 5,-3-4 2,5 0-1,-4 4-1,1-2 0,2 0 5,-4 0-11,2 3 8,-4-3-3,7 0 1,-4 0-3,1 1 2,-5-1-1,5 0 0,-6-1-4,1 2 10,6-1-4,-1-2 2,-1 2 6,1-2-5,2 0 1,-3 1-4,1-1 5,1 2-6,-1-5 2,3 5 1,-3-2-2,3 0 4,0-1-1,0 3 0,0-1-4,3 0 0,1-2 4,0 3-5,0 0 1,2-3 0,-2 2 3,3-2 0,-3 1 4,2-1-4,-3-2-4,-1 5 0,1-3-1,-2 2 2,2 0-2,0-1 4,-3 4-2,1-4-1,-1 4 2,3-5-2,-2 2 2,2-2 4,1 6-5,-1-3-4,1 0 3,0 0 0,2-3-2,1 3 3,-3 0 0,3 0 0,-3-2-1,-1 0 5,1 2-3,-1-1 5,1-1-4,-4 0 6,4 3 4,-4-2-8,3 0 4,-3 1 2,1 0-5,-1 0-1,-3-2-1,3 5 3,0-4-1,-4 1 0,5 0 0,-2-2-6,-2 5 6,0-3 1,0 1-4,1-1-1,1-1 4,-3 1-3,3 0-1,1 0 4,-2-1-2,1 2 8,-1-1-7,0 0-2,1 1 1,-2-2 3,3 2 2,-4-2 1,-2 1 1,4-1-1,-7-1 2,3 2 6,-4-2-7,3 3 1,-4-2-1,5 2 4,-2-2-5,5 1 4,-6 0-3,5 0-2,-2 0 6,-3 0-3,0-3 2,8 3 1,-1 3-12,1-3 5,-1 0 0,4 0-2,0 1 0,1-1 6,1 1-8,-4-1 1,2 0-3,-3 2 3,1-2-4,-2 1 3,0-1 3,-1 1-3,0-1-2,-5 0 12,5 1-9,-6-1-2,1 2 1,-1-2-2,2-2 1,-3 4 2,9-1-1,-9-1-2,11 0-2,-3 2 0,0-2 1,3 2 9,-1-2-7,3 0 0,-3 3 0,1-3 1,2 1 5,-1 0 11,0 1-3,-2 0 4,0-2 3,-1 0 1,-2 3-2,-3-5 0,2 4 0,-5-2 1,2 0 3,4 0-3,-5 0 1,-2 0-4,8 0-7,-6-2 5,1 1-3,5 1 2,2 0-7,-2 0 6,0 1-6,1 1 0,1-2 2,1 0 2,-3 0-6,2 3-5,0-3 6,0 2-4,-3-2 5,-1 2 1,-3-1-2,-2 1 16,-1 0-9,2-4 11,1 6-3,-3-5 1,0 2 6,-4-1-3,4 0 8,0 1 0,-5-1 6,2-1-6,-1 0 7,0 1-2,-2 1 0,3-1 12,-3 0-18,2 0 1,-1 1 0,5-1-1,-3 0 6,2 0-12,1 2-2,-4-1 16,1 1-12,-1-2 3,-3 0 17,-1 1-7,-2-2 9,2 1 3,-6 0 5,8 0-12,-5-2 6,-3 2 5,6 2-22,-6-2-1,4 1 13,-4-1-13,0 0 4,0 0-14,6-1 0,-6 1-2,2-3-4,-2 3-3,0 0-4,0 0-3,0 0-5,0 0 7,0 0-13,0 0 1,0 0-17,0 0-23,0 0-13,0 0-21,0 0-22,0 0-27,0 0-17,0 0-29,0 0-36,0 0-46,-18-4-47,8-1-50,-4 1-217,-1 0-609,-1-1 270</inkml:trace>
  <inkml:trace contextRef="#ctx0" brushRef="#br0" timeOffset="2265.4065">4467 6624 48,'14'0'70,"8"2"-12,0-1 4,2 0-9,3 2-10,0-2 3,-1 0 8,12 2-6,-8-1 6,0 0-2,10 2-15,1 1 0,3-1-4,-5-3 12,4 0-27,0-2 9,0 5 7,2-2-12,1 0 2,-5-1 0,4-1-4,0 0-3,0 0 3,-1 2-6,2 0 6,-1-2-13,5 0 5,-4 0-3,1 3 1,-2-3-3,4 2-8,-1-4 10,1 3 14,-1 0-18,-3 1-2,2-1 0,-4 0 8,-2-1-12,6 2 2,-5-1 6,-1 2-8,-2-3 7,-9 2 4,9 0-1,1 0-2,0 2-9,0-1 3,-2-2-4,-9 2 5,10-2 1,-10 2-8,2 0 7,7 0-3,-10-1 3,2 0 9,-2 0-7,0 0 3,3-1 7,-3-1 3,2 2-1,-5-2-4,13 2 12,-8 0 0,-2-1 5,-1 1-3,-2-2-2,3 0 4,-2-2-3,1 4 1,2-4-2,0 1 0,11-2 4,-12 3-2,13 1-2,-14-1-1,1-1-9,3 1 11,8 0-11,-10-1-2,0-1 2,9 4 1,-8-1-10,9-1 9,-12 0-5,1-1 4,3 3 1,-3-2 0,1 1 3,-1-2 2,1 1 2,1 0-2,-3 1 1,2-1 3,-2 1 3,4-2 4,-1 1-6,-4 0 0,12 1 4,-8 0 0,-2-3-3,11 3 4,-9 0-2,0 1 1,9-1-4,-11-1 4,12 0 1,-11 0 0,-1 0 0,2 0-2,-2 0 2,0-1 1,-1 2 1,0-2-1,0 1 3,-1-2-2,1 0 3,0 1-2,1 0 3,0 0-1,0-1-6,-1 2 2,1-2-4,1 1-3,-1 1 2,0-4 0,-1 3 0,-2-3-2,0 7 2,-3-7-4,0 4 1,-1-1-3,-4 0-1,3-2 8,-8 2-4,3 1 0,-1-3-2,-2 1 2,2 1 1,-4 0-2,-1 1 0,2-3 1,-3 2-3,2 0-2,0-2 4,3 3 3,-3 0-6,1 0-3,-3-2 1,2 2-1,-1-3 2,-1 3-2,-2 0 3,-2 0-2,2 0 5,-6 0 1,8-1-8,-2 1 8,-6 0-4,5-2-3,-5 2 3,6 2 1,-6-2-7,4-2 1,-4 2-4,0 0-4,0 0 3,0 0 1,0 0-6,3 3 0,-3-3 1,0 0-4,0 0 4,0 0-3,0 0-12,0 0-6,0 0-15,0 0-23,0 0-24,0 0-32,0 0-39,0 0-53,0 0-63,0 0-169,0 0-469,-10-12 208</inkml:trace>
  <inkml:trace contextRef="#ctx0" brushRef="#br0" timeOffset="6662.654">18262 6500 84,'-3'-2'149,"3"2"-2,0 0-14,0 0-11,-5-2-9,5 2 0,0 0-14,-5-1-10,5 1-1,0 0-12,0 0-21,0 0 6,0 0-9,0 0-2,0 0-6,0 0-5,0 0 2,0 0 0,0 0-7,0 0 16,0 0-1,18 0 6,-10 1-2,1-1 1,5-1-3,1 2-1,6-1 2,3 2-4,-2 0-3,1-2 0,1 0-3,7 3 2,-4-3-4,15 2 2,-2 4-6,3-2 2,1-4-1,1 2-4,0 1 1,0-1-1,3 1 0,-3-1-6,0 3 2,0-3-2,-1 3 1,1-1 1,0-1 5,0 0-4,0-1-9,-1 1 6,1 1 3,0-1-1,-3 0 0,0 0-1,-5 1 2,-6-1-2,-3-2 3,13 4-3,-1-2 3,-1 2 3,2-4-2,2 0-1,-3 1-5,-2-1-1,6 1 5,-5 0-6,2 1-1,-3 0-5,-7-2-1,9 2 3,-12-1-5,-3-1 1,-1 0-7,1 2 2,-5-2-9,-2 1 5,-5-2 3,-3-1 9,0 2-4,-2 1 2,2-4 5,-4 2 2,-1 2 5,1-4-9,0 4 0,-1-2 3,-5 0 4,7-2 2,-7 2-14,7 0-1,-4-1 1,-3 1 0,7 1-9,-7-1 11,4 2-5,-4-2-1,6 0 4,-6 0 14,0 0-14,0 0-4,0 0-4,0 0 6,4 0 6,-4 0-7,0 0 4,0 0 7,0 0-8,0 0-1,3 2-4,-3-2 8,0 0-16,0 0 7,0 0-1,0 0 1,0 0-5,0 0-1,0 0 3,0 0 4,0 0 3,0 0-24,0 0-14,0 0-18,0 0-21,0 0-21,0 0-25,0 0-31,0 0-24,0 0-48,0 0-23,4-5-26,-4 5-194,0 0-494,0 0 218</inkml:trace>
  <inkml:trace contextRef="#ctx0" brushRef="#br0" timeOffset="8228.4177">4460 7877 58,'-3'-2'147,"3"2"-13,-4-1-12,4 1-18,0 0-22,0 0 0,0 0-5,0 0-8,0 0-3,0 0-3,0 0 0,17-2-12,-10 2 2,7 1-5,2 1-3,-1-2-4,9 3 7,4 1-9,2-1 13,12-1 1,-1 2-1,0-1-3,4 0-5,4-1-3,20-2 3,-1 0 5,-20 0-9,25 0 0,0 0-6,-1 0-2,0-2 0,-4 2-8,2 2-1,6-2-3,3 0-1,1 4-2,1-3 0,0 2-2,2 3 0,-4-2-3,1-2 2,2 4-7,-2 0 6,1-5-1,-2 1-6,-2 0-3,-2-2-5,-2 2-9,-24-2 4,22 2-7,-2-2 0,-21-4 7,21 0-3,-2 0 1,-16 0 4,17-2-1,-19 5 9,18-1-10,-19 1 0,3-2 1,0 0 0,19 1-8,-19 0 13,18 4-3,-24-2 1,23 2 2,-22-2-5,2 0 3,-2 3-2,2 0-2,2-2 3,-3-1-7,1 0 7,21 1 2,-25-1-6,3 0 5,0-1 0,3 0-1,19-5 6,-20 6 5,20-1-10,-21 0 3,4 3-2,19-6-1,-24 2 2,22 2 5,-21-2-5,3 1 3,17 1 3,-19 0-2,24 1 3,-25 3 7,3-5-7,19 0 9,-23 2 5,3-2-1,19-1 1,-21 2 6,22-1-2,-20 2-2,21-2-1,0-4 4,-3 6-4,-18-2-1,20-1 0,-22 4 0,23-2-6,0 1 3,-23 1 0,22 3-2,-21-4-4,21 2 5,-23-2 2,1 0-1,-1 4 0,-1-4 1,1 0 6,-2 1 4,-4-1 3,4 2-3,-5-1-4,1-2 4,-3-2 3,-8 2-2,0 2-2,9 0 0,-9-2-1,-1 3-1,1 0-3,-4-3 1,1 1 0,-3-1 3,-7 1 4,-2-1 4,-5 0 6,2 2 3,-5-2 6,-2-1 5,0 2 1,0-1-1,-5 0-3,7 0-5,-2 0 1,-5 0 3,0 0-9,0 0-9,5 0 3,-5 0-11,0 0-4,4 1-17,-4-1-25,0 0-32,0 0-45,0 0-41,2 4-43,-2-4-51,-2 6-242,4-2-513,-1-1 227</inkml:trace>
  <inkml:trace contextRef="#ctx0" brushRef="#br0" timeOffset="9522.6027">13893 7604 167,'-4'0'183,"4"0"-17,-8 0-16,8 0-16,-6 0-11,6 0-9,-1 4-6,1-4-14,0 0-1,0 0-3,0 0 0,16 6 4,-2-3-3,3 3 6,7-1 3,0 5-3,6-3-2,13 1 0,-2 3-4,7-1 16,21 5-1,-1-6-9,2 0 1,-22-4-2,31 3-9,-4-1-8,1-2 1,7-1-6,4 5-11,2-8 1,-2 2-9,-1 0 6,7-1-18,-3 2 1,2-1-7,2-3 2,1 3-14,0 0 2,1-1-6,1 4 14,-5-3-12,0 3 0,0-4 3,-3-2-6,3 7-6,-5-5 3,0 0 0,-1 2 1,-3 2 3,3 0-6,2-2 1,-4-2-1,-2 1-4,-5-1 2,5 1-2,-6-6-3,-3 3-1,-4 0 0,3 7 2,0-5-3,-3 0 3,-18 2 8,19-4-14,-19 1 7,21 4 4,-26-1-4,2-4 1,21 1-10,-20-1 12,22 3 1,-21-3 3,-2 3-7,23-2-1,-23 2 5,1-1-8,-2-1 7,3 4 0,-3-3-2,-1 0 17,-1-1-17,-5 3 4,-1-2 1,-9 4 5,-1-4 2,0 0 4,-3-1 15,0 4-7,-2-5 3,-2 0-12,2 0 10,-7 0-21,-2 0 20,2-1-2,-1-1-5,-3 1 6,-1 1-1,2-1 1,0 1-8,-4-1-14,-3-1 11,3 0 6,-3 2-7,-1 0 3,-2 0-2,3 0 3,-7 0-9,7 0-9,-7 0 8,4 0 1,-4 0 0,6 0-3,-6 0 9,0 0-17,7 0-1,-7 0-2,0 0 5,0 0-2,4 0-2,-4 0 12,0 0-16,0 0 1,0 0 1,0 0 0,0 0-4,0 0 4,0 0 0,0 0-1,0 0 8,0 0-25,0 0 9,0 0 12,0 0-3,0 0-4,0 0-1,0 0 7,0 0-7,0 0 2,0 0 7,0 0-11,0 0 1,0 0-1,0 0-1,0 0-5,0 0-12,0 0-13,0 0-8,0 0-14,0 0-9,0 0-23,0 0-20,0 0-24,0 0-38,0 0-36,0 0-47,0 0-51,0 0-269,0 0-622,-17-3 275</inkml:trace>
  <inkml:trace contextRef="#ctx0" brushRef="#br0" timeOffset="15046.7476">15147 16211 68,'1'-3'158,"-1"3"-2,6-4-1,-6 4-8,5-4-7,-4-1 0,1 3 15,1 0-5,-3 2 3,2-5-1,-2 5-6,1-5-5,0 3-12,-1-3-12,0 5 0,0 0-3,0-5 1,0 5-3,0-4 7,0 4-19,-1-7-5,0 1-7,-2 2-11,-2 0-18,0-4-2,-5-6-12,3 7-1,-6-4-9,-8-2-2,0-1-9,-3 4 2,-1-2-2,-1-2-7,-13-5 7,2 5-7,-1-3 0,-3 3-11,2-3 13,-5-1-8,-5 6-3,0 0 7,-17-13-4,19 11-7,-1 0 3,-24-7 7,3 3 6,3 3-4,1-3-2,17 6 8,-23 1 1,4-6 1,-4 2-1,4-2 8,-2 0-11,3 4-2,-3-1 5,3 0-6,-6 1 3,21 7-18,-20-5 13,-6 1-13,3-1 9,3 10-12,-5-10 14,-2 5-5,-1-8-4,3 9 0,-1-8-1,-6 8 3,3-7-7,-2 9 11,4-2 1,-1 5 3,1-4-15,6-1 14,0 3-11,2 4 6,0-11 8,22 11-3,-23 3-22,23-3 4,-21 0 13,3 8 4,18-14-15,-1 5 8,1 4 4,-1 1-3,2 1-5,-2-3 4,1 4-3,3 1-3,0 3 2,6-4 0,9 4 23,0-4-28,4 6-3,-4-1-8,3-2 5,1 4 12,0 2-18,4-3 3,-2 6 4,0 1-5,3 1 11,-8 10-11,11-8 4,-2 1 0,1 1 12,-7 12-9,7-12-3,-2 16-2,5-14 8,-1-1-2,-4 12 2,6-10-4,-1 3 8,4-6-13,-1 5 11,0 4 0,3-7 0,1 2 2,1 4 2,0-4-33,-1 15 0,3-12 2,1 0 3,-2 2 4,4-4 1,0 3 7,2 0-7,1 3 6,0-1 6,0 10 2,6 2 2,-1-14-1,3-1-1,3-1 1,4 10 9,-2-9-6,2-1 7,8 9-6,2-4 8,3 1-9,-1-1 42,4-6 21,4 3-34,2 4 5,-1-12-8,4 4 5,1 0 11,-3-6-23,4-5-4,0 5-2,3 0 11,20 5 6,-24-7-18,3-5 8,22 12-6,-21-9 2,25 2 20,-22-3-23,18 4-9,0-1 9,-19-14-3,2-1 21,23 13-15,-1-18 7,-6 19 0,4-4 2,-5 15-3,-14-30 2,27 8 10,-5-3-17,-5 5 6,-16-7 11,-3 2-18,2 3 5,18-6 6,-20 6-1,2-2-12,24 4 5,-24-4 0,-4-3-15,23-1 12,-24 5-9,3-4 13,-3-6-2,2 1 1,-1-1 4,1-1 8,-1 0 24,1 1-40,-1-1 9,6-2 0,-4 6 7,1-5-11,1 2 5,-2-3 0,-1-4 4,0-3-4,-2 4-5,1-1 18,-5-1-5,6-1-1,-2-5-10,-2 6 20,1-1-19,0 3 2,1 2-7,1-10 2,2 1-11,-3-3 7,0 7 4,-1-7-1,1 0-3,0-3 0,0 1-4,-4 5 0,-1 0 11,-2 0-7,-9 6 7,6-9 2,-8 2 5,-3 0 10,0 1 3,-3 0-8,0-4-4,-1-5 13,1 6-2,-6-4-3,3 1 1,1-2 0,-2 2-8,-1-4-6,1-2 11,-1 9-12,0-10 4,-1-1-3,2 3 4,-5 2 7,0 0 3,-2 11-12,-3-3 6,6-8 0,-5-1-9,-2 13 4,-3-6 6,0 0 22,-2 0 1,0 5-24,-1-14-9,-1-1-13,-2 1 7,-1 13-9,-3-11-2,0-3-2,-3 0-8,-3 0-3,-1-1-3,-5 4-3,1 2-2,-4-2-15,-7-6-5,5 8-7,-9-3-11,-1 0-15,10 8-11,-2 1-48,-1 1-34,3 1-45,-6-1-67,6 1-90,5 5-97,3 1-239,4-4-757,-1 0 335</inkml:trace>
  <inkml:trace contextRef="#ctx0" brushRef="#br0" timeOffset="15825.1136">8449 12481 45,'-1'-9'200,"1"1"-9,-2 2-15,1 1-31,1 0-7,-1 3-10,1 2-15,0 0-13,0 0-10,1 14 0,0 2-6,2 7-2,0 4-6,-1-1-5,0 1-6,0 2-9,-1 0 0,1-3-27,0 3 5,0-5-6,-1-6-6,0 3-7,1-4-7,1 0-18,-3 2-18,-2-6-31,1-2-27,-1 1-29,2-1-15,-2-1-17,0-3-98,-2 0-265,1-3 118</inkml:trace>
  <inkml:trace contextRef="#ctx0" brushRef="#br0" timeOffset="16291.288">8418 12270 103,'-12'-22'148,"2"9"6,1 0-8,-3 0-6,3 7-8,2-4-7,-4 3-3,2 1-13,0 3-7,1 1-19,-1-1-6,0 3-4,-2 3-7,1-1-8,0 7-8,0 3-4,-4 9-1,4 5 5,-2 1-5,0 16 2,3 3-6,-3 3 2,8-1-4,1-2 2,-1 4-9,3 1 7,3-1-3,1-5-5,2-9 2,3 12 0,-2-14 3,2-4-2,2 3 5,0 2-8,2-5 1,-1-3-3,5 0 1,-2 2 0,3-9-1,0 3 2,3-8 1,-3 2 4,-2-10 15,5 0-13,1-7-4,0-2 0,0-8 2,2 0 1,-2-3 9,2-4 4,-1-3 5,5-14-5,-7 7 9,2-11-15,-6 7 0,0-16 3,-4 3-9,-4-2-3,-2-4-3,-1-1 1,-3 2 9,-2 13-5,-4-10-2,-2-2-9,-1 13 5,1 1-12,-8-11 9,2 11-2,0 5 2,-2 3-6,0-3-9,-3 9 0,-1-4 4,-2 4 2,0 3-12,1 3-6,-2 4-11,0 2-11,6 2-12,0 4-20,-1 3-21,2 0-24,0 4-26,3 0-22,3 1-36,-1 2-7,5 2-37,2 1-12,2 6-165,3 1-434,3 6 192</inkml:trace>
  <inkml:trace contextRef="#ctx0" brushRef="#br0" timeOffset="17165.8188">9216 12339 203,'0'0'216,"-8"0"-6,4-2-2,1-3-18,2 0-15,0 0-18,1-2-17,1-3-5,2-2-6,0-2-5,4-5-9,1-3-1,4 0-7,0-1-3,1 5-1,2-7-7,1 1-11,1 2 1,2 0-2,2 0-2,2-1-6,9-6-8,4-3 2,3 3-4,1 4-4,3-5-1,20-8-7,-18 13 3,20-12-5,-15 19-10,19-9 1,1 5 7,-2-5-10,4 5 6,2 3-9,0 1 10,6 0-18,-4 1 1,4-2-6,2 1-4,0 6-16,2 0 23,2-5-10,4 12-8,3-7 10,-1 0-1,-1 6-7,-2 2-1,2-3 11,1 1-13,1 8 3,-2-6-4,1 0-2,-6 4 3,1 0-3,-1 6 7,-4-6-1,0 1-11,-3 2 1,-2-1 8,3 5-4,-6-7 3,2 4 0,-6 2-5,3 2 9,-2 4 4,3-4 2,1 2-4,-5 3 10,2 2-8,-6-1 2,6 5 7,-7-1-10,-18-3 4,19 8-3,-21-8-1,21 6-18,-21-4 23,2-3-4,-1 4-7,1-4 6,0 3-1,-1 2-1,0-3 13,-2 0-19,-1 2-3,5-1 10,-2 1-5,-1-1 7,-2 1-12,4 0-2,0 4-3,-2-7 11,-2 3-1,-2-1 9,-2-1-14,-1 1-2,1 0 12,-2-1-22,-13-3 14,1-1-6,2 0 0,-3 0 16,-1-1-19,1 2 0,1-3 4,-4-1 2,-2 3 11,2-4-11,-2 3-4,2-1-12,-1-1 8,-2 1 20,-4 0-8,2-2-15,-2-3 18,-3 1-9,-1-2 1,-1 2-2,-1-3-1,-4 0 11,1 1-4,-1-4 1,-2 2 6,1-1-1,0 2-14,-3-3 16,4 2 5,-4-2-20,3 1 8,-3-1 9,0 0-12,4 2-6,-4-2-8,3 1 7,-3-1-11,0 0-16,5 3-23,-5-3-22,0 0-30,3 1-38,-3-1-45,0 0-58,0 0-92,0-8-235,0 2-621,0 0 274</inkml:trace>
  <inkml:trace contextRef="#ctx0" brushRef="#br0" timeOffset="17736.8734">14724 11803 194,'-10'-12'220,"3"6"10,0-3-5,4 7-5,-2-1-3,3-4-15,-2 2-16,1 3-16,1 0-23,2 2-19,-5-4-15,4 1-11,1 3-10,0 0-10,0 0-4,0 0-7,0 0-9,4 21-1,-1-14-4,1 6-1,-1-2-9,4 3 5,2 8-7,-2-7 3,0 2-8,1 0 10,3 4-10,-5-4-1,5 4-8,-1-3 2,-3-1-1,5 4 0,0 1 0,1-2-9,-1 2 11,0-1-4,-1-8 0,0 3 4,1-1-11,-3-1 5,5 6 0,-4-8-2,0-5 1,-3 2 5,3 1-3,1-3 5,-4-1-14,-1-2 10,-2 0 4,2-1 11,-2-1-2,-1 1 1,1-1 8,-4-2 16,4 6-7,-2-4 12,-2-2-4,1 3 5,-1-3 0,0 0 5,0 0-9,0 0 0,0 0-14,0 0-1,0 0 6,0 0-13,0 0-5,0 0-7,0 0-8,0 0 8,-7-8-15,3 3-4,-1 5-7,-1-3-3,-3 3 1,-1 1-3,-7 6-7,-4-2-14,-3 3 12,2 4 5,-4 8-7,0-4 3,-10 10 7,1 0-20,1 6 13,0-1-1,5 1-1,-3 0-5,11-9 10,-5 12-1,10-14 2,-2 0-7,4-3 10,-1 1-6,2 0 3,3-8 7,4-2-11,0 1-2,0-3 4,3-2 2,-1-1-14,1 1 12,0-4-5,2 2-16,-2 0-14,3-3-37,-3 3-18,3-3-31,0 0-28,-1 2-44,1-2-54,-2 3-55,2-3-43,-2 5-234,0-3-628,-1 3 278</inkml:trace>
  <inkml:trace contextRef="#ctx0" brushRef="#br0" timeOffset="18590.9862">9589 16808 54,'-7'-4'184,"2"0"11,3-1 2,-4 1-17,3-1 0,-1 0-16,1-2-1,0 5-7,3-8-17,-1 1-13,1 0-6,3-2-12,2-3-11,1 2-8,1 0-6,2 4-13,-1 0-1,2-4-8,1 6-7,-3 0-3,7 2-16,-3 6 0,1 0-7,0 4-6,-3 3 1,1 6-9,-3 1 3,-1 7-3,-5 6-9,-4 1 10,-2-1 6,-3 19-10,-1-13-4,-2-1 4,1-2-4,-3-2 3,2-2 32,-2-2-8,3-1-17,0-9 12,2 1-5,1-3-1,1-4-4,1-4 4,2-1-3,-1-2 0,0 3 5,3-6-1,0 5 7,0-5 23,8 7 15,-3-5 5,4-2 7,0-2 19,6-5-16,3 1 1,4-2-11,1-1 3,1 0 15,0 0-31,0-1-12,-2 0-4,0-2-2,-1 5-37,-2-3 37,-5 8-12,-1-6 23,-2 0-31,-1 4-34,-1 0-7,-4 4-21,-1-2-16,1-2-38,-5 4-24,10-3-36,-10 3-26,0 0-27,7-4-47,-7 4-45,0 0-181,0 0-518,3-5 230</inkml:trace>
  <inkml:trace contextRef="#ctx0" brushRef="#br0" timeOffset="19625.8308">9924 16363 115,'-8'-10'171,"1"-5"6,-3-1-22,1 4-7,-1-3 5,-1 1-8,1 2-10,-3 2 5,2 5-7,-3-5-9,1 1-11,1 6-6,-2-4-9,0 7-7,-2 0-7,-1 0-6,-4 0-4,2 9-6,4-5-6,-9 8-3,2 4 3,-3-1 5,2 2-5,-7 14 1,9-15-4,0 4 0,3 0 11,-5 1-17,4 0 1,-1 5 0,4-2-7,-1-1 1,1 2 5,4-1-9,-3 0-4,1 2 3,0-1-6,3 2 1,0 1 0,2-1 1,-1 1-8,0-4-14,3 8 18,-1-9-4,2 4-11,0 6 16,3-5-12,-1 0 6,3 1-1,-4 0 4,4 0-5,2 0-1,-1-2-7,-1 1 9,2-3 3,2 4-9,-2 1-4,1-12 5,1 9-2,0-2-24,1-6 23,-1 10 2,2-10-6,0 7-2,2-8 21,0-4-17,0 18 2,1-16-16,-2-2 15,0 2-15,5-2 12,-1 10 5,2-11-3,-2 1-10,-1 0 18,2-5-16,2 4 13,-3-1-4,6 4-6,1 4 14,-4-7-14,5-2 2,-5 0-23,1-4 11,1 3-10,-2-3 3,3 2 12,-2-2 11,5-1-10,-2 1-2,0-4-2,3 1 2,1 3-6,0-7 7,0 10-3,2-13 2,-1-4-7,1 5 10,1-3 7,2 0 2,-3 0-8,1-1-5,-3-2 12,2-1-25,-3-1 9,1 0 1,0 4 14,-2-5-9,-4 3-1,6-11 3,-3 6-15,-1-3 8,1 3 7,-1-5 4,0-2 0,1 1-7,-2-3 0,-2 3-5,1 1 12,-2 5-14,0-9 3,-1 0 14,-2 5-7,0-5 2,0 0-5,-3 5 24,-1-2-7,1 1 7,0-6-2,-3 9 4,-3 2 2,2 3 12,0-2 5,1 2 9,-3 1-22,1 0-3,-1 0 28,2-2 4,-1 6-2,-2-1 1,1 2 7,-2-6-8,2-9-35,-2-10-22,-1 2 6,2-3-1,-3 3 3,0 2 0,2-1-13,-3 1 13,1 8-5,-1-8 2,-3-1 9,1 2 6,-1 5-11,4 7-2,-2-5 0,-1-2 0,3 3-7,-4 0 9,3 1-14,-2 1 5,2 5 2,-3-4 16,2 3-9,-1-1-7,1 1-1,-1 2 1,0-3-8,3 1 9,-4 1-8,1 1 6,2-2-8,-1 3 11,-2-3-8,2 6 0,1-3 0,-3 2-1,2-3 16,-1 2-17,2-2 0,-3 1 1,1 2-2,2-2-5,-2-1 4,-4 1-2,3 0 0,0-1 4,-2-1 5,1 1-12,1 1 7,-3-6-7,-1 2 6,4 4-1,-1-3-4,-1 5 1,3-5 2,-4 4 1,5-4-10,-6 0 5,2 0 5,-1 5-14,2-1 5,0 1 4,-4-1-3,2 2 5,-2-3 6,0 1-11,3 2 3,-6 1 0,1-1-19,-1 3-20,-1 4-9,0 0-17,-4-1-29,0 8-31,3-6-48,5 1-29,-4 4-32,3-2-38,1 1-47,4-3-72,0 2-279,4 3-729,-4-3 323</inkml:trace>
  <inkml:trace contextRef="#ctx0" brushRef="#br0" timeOffset="30322.5549">9639 17541 80,'-21'8'260,"0"1"4,6-1-1,2 0-16,2-4-14,2 0-23,3 4-14,-2-6-26,1 1-15,4-2-19,3-1-16,-4 6-11,4-6-17,-5 2-11,5-2-16,0 0-3,0 0-4,0 0-22,0 0 11,16-10-2,-3 0-5,1 3 4,7-9 0,2-4 17,1 6-3,8-12-5,4-3 0,-1 3 21,4-1-38,-5 2-4,7-1 4,-5-6-8,5 13 14,-1-7-21,0 1-8,-3 5 2,-2 1-15,-8 7-1,-3-1-22,-2 2-1,1 1-11,-5-2 1,-5 5 12,-4 1-19,1 2 0,-5 1 4,1-1-2,-1 3 7,-2-2-2,-3 3-16,7-3-11,-7 3-29,0 0-14,0 0-51,0 0-25,0 0-37,-21 0 6,14 6-147,-1-1-389,-4 2 172</inkml:trace>
  <inkml:trace contextRef="#ctx0" brushRef="#br0" timeOffset="30753.8229">9494 17746 205,'-9'6'293,"0"-2"-16,1-2-11,5-1-12,-1 2-22,4-3-21,-6 4-25,6-4 0,0 0-32,0 0-18,0 0-1,11-12-5,2 4 9,8-6-21,2-5-8,3 5-20,8-6 14,4-6 29,0 3-43,3-6-11,1 3-2,1-4-11,-1 0 5,17-10-18,-21 14-6,0-3-12,3 4 5,-9-1-32,-6 9 34,-2-1-11,0 3-9,-3-2 1,-9 9 13,2-1-14,-1-1-9,-6 5 0,0 1-6,-3 3 4,2-3 0,-2-1-2,-1 5-3,-3 0 7,0 0-15,7-2 12,-7 2 1,4-4-13,-4 4-1,0 0 15,0 0-1,5-4-19,-5 4 4,0 0-16,0 0-20,0 0-5,0 0-18,0 0-30,0 0-12,-19 22-13,9-15-20,2 1-17,-5 3-12,1-3-16,-7 15-5,7-12-40,-7 5-1,-2 1-178,3 1-440,-2 3 195</inkml:trace>
  <inkml:trace contextRef="#ctx0" brushRef="#br0" timeOffset="31122.0888">9591 17892 198,'-2'5'272,"-2"-3"-8,1 1-13,3-3-22,0 0 1,0 0-13,0 0-12,0 0 2,17-15-24,1 1 4,3-3 6,6-2-8,8-3-16,0 4 7,6-6-30,-6-7-20,5 2-3,-1 5-20,-2 2-20,1-2-9,-3 0-17,2 4 3,-3-2 5,-12 14-19,1-10 7,-2-2-18,-4 4-1,-2 7-3,-4 4-16,-1-1 16,-3-3-17,0 3 9,-2 1-6,0 1 2,-2 0-1,-3 4-13,5-5 13,-5 5-9,0 0-5,8-3 2,-8 3-1,0 0-4,0 0 7,0 0 0,5-2-16,-5 2-2,0 0-15,0 0-8,0 0-8,0 0-9,0 0-11,0 0-23,0 0-8,0 0-19,0 0-17,-13 12-9,8-2-18,-1-6-15,-1 1-1,0 2 6,0-2-42,-1 3-24,2-3-4,-2 4-147,1-1-414,-2 2 184</inkml:trace>
  <inkml:trace contextRef="#ctx0" brushRef="#br0" timeOffset="40480.7205">8204 13905 165,'-3'-4'205,"2"0"-9,1-1-8,-3 2-10,3 3-10,-1-6-12,1 2-11,0 4-7,0-8-2,0 5-14,0 3-4,1-6-1,2 1-7,-3 5-9,1-6-5,-1 6-5,2 0-13,-2 0-4,0 0 2,0 0-17,0 0-3,0 0-19,0 0 4,0 0-9,0 0-4,0-5 0,0 5 1,0 0-11,8 11-2,-4-2 1,3-2-21,-2 4-3,3 2 4,-2-3 2,-1 0-3,1 2 4,1-1 7,1 0-9,-2 1-1,1-2 0,-1-1 1,-2-2 1,-1-2 1,0 2 2,1-4 12,-1-1 11,1 1 18,-1-1 26,2-2 15,-5 0 13,13-7 2,-2-5-6,6-2-5,4-4-3,11-11-27,1-5 7,1-5-6,4 6-3,17-16-5,-17 19-3,0-3-3,-3 3-6,-1 0-17,-2 3 18,-11 10-13,-1 1-5,-7 6 2,1-2 7,-4 4-13,-4-1 0,-2 6 1,3 1-4,-3-1-15,-3-2 20,2 1-8,-3 4 0,5-3-1,-5 3-6,0 0-22,4-4-11,-4 4-12,3-3-27,-3 3-13,4-2-40,-4 2-30,0 0-48,0 0-36,7-4-42,-3 1-29,2 1-179,6-2-522,5-1 231</inkml:trace>
  <inkml:trace contextRef="#ctx0" brushRef="#br0" timeOffset="42166.3243">15631 13389 50,'0'-5'209,"-1"0"-4,1-2 3,0 7-6,0-9-7,0 4-2,-1 0-5,1 1 0,0 1-10,0 3-9,-3-5-11,3 5-23,0 0-12,0 0-13,0 0-12,0 0-9,0 0-11,0 0-8,0 0-11,0 0 0,3 17-11,-3-9 3,2 6-6,-2-5-5,2 3 8,-2 1-1,1 3-5,-1-4 0,0-2-10,3 0 4,-2 0-2,-1 0-3,3-2-2,-3-2-4,0 1 8,3-2-2,-3 2-1,0-4 9,0 1 7,0 1 7,1 1 9,-1-5 7,0-1 15,0 0 20,0 0 9,0 0 12,0 0-5,15-4-6,-6-4-18,8-7-19,3-2 2,4-5-6,8-12-13,-1 1-9,2-2-5,-1-2 1,3-2 0,-2 0-13,15-19-1,-16 21-10,3-3 1,-1 2-2,4 1-6,0 2-2,0 0-3,-7-2-2,3 8 1,-4 0-3,0-3-1,-8 13-11,0-2 15,-4 4-6,2 1 9,-1-4-4,-7 10-15,5-5 13,-8 6-2,1 3 1,-2-3-5,-1 4 7,-4 1-6,1 0-1,-3 0 0,2 2-5,1 1 6,-4 1-1,3-4-12,-1 2 16,-2 2-13,1-5 5,-1 5-3,1-3 3,-1 3-5,3-2 2,-3 2 0,0 0-6,0 0 6,0 0-8,0 0 4,0 0-3,0 0-5,0-3 14,0 3-9,0 0-1,0 0 0,0 0 1,0 0 5,0 0-1,0 0-6,0 0 5,0 0 4,0 0-6,0 0 2,0 0 0,0 0-7,0 0 4,0 0 7,0 0 0,0 0 0,0 0 10,0 0-8,0 0-5,0 0 3,0 0 6,0 0-1,0 0 4,0 0-3,0 0 2,0 0-26,0 0 23,0 0-1,0 0 11,0 0-7,0 0 2,0 0-5,0 0-2,0 0 23,0 0-23,0 0 3,0 0-3,0 0 1,0 0 7,0 0-10,0 0 5,0 0-2,0 0-2,0 0-16,0 0 18,0 0 5,0 0-7,0 0 3,0 0 9,0 0-6,0 0-4,0 0 16,0 0-4,0 0-15,0 0 2,0 0 1,0 0 4,0 0-5,0 0 0,0 0-5,0 0 10,0 0-24,0 0 26,0 0 2,0 0-14,0 0 9,0 0-4,0 0 7,0 0-5,0 0-1,0 0 4,0 0-5,0 0 6,0 0-3,0 0-4,0 0 6,0 0-4,0 0 0,0 0 4,0 0-17,0 0 20,0 0-3,0 0-13,0 0 13,0 0-2,0 0 7,0 0-6,0 0 12,0 0-18,0 0 1,0 0 9,0 0-1,0 0-21,0 0 14,0 0 3,0 0-2,0 0 4,0 0-9,0 0 7,0 0 1,0 0 5,0 0-3,0 0 2,0 0-4,0 0 1,0 0-10,0 0 5,0 0 2,0 0 7,0 0-2,0 0-1,0 0-2,0 0-6,0 0 7,0 0 0,0 0-4,0 0 6,0 0-4,0 0 5,0 0-7,0 0 0,0 0 13,0 0-12,0 0 2,0 0-4,0 0 1,0 0 4,0 0-4,0 0 10,0 0-9,0 0-5,0 0-16,0 0 23,0 0 3,0 0-6,0 0-2,0 0 18,0 0-10,0 0-4,0 0-2,0 0-3,0 0 18,0 0-14,0 0-2,0 0 1,0 0-9,0 0 9,0 0 8,0 0-11,0 0 9,0 0-7,0 0 0,0 0 0,0 0-1,0 0 7,0 0-6,0 0 5,0 0-2,0 0-9,0 0-3,0 0-25,0 0-6,0 0-12,0 0 2,0 0-19,0 0-6,0 0-18,0 0-26,0 0-10,-1 13-21,2-6-31,-1-5-38,0 5-40,2-2-29,-2 1-239,-2 0-574,-1-1 254</inkml:trace>
  <inkml:trace contextRef="#ctx0" brushRef="#br0" timeOffset="44294.8008">11947 15810 36,'-3'-6'59,"3"6"2,0 0 5,-3-5-1,2 4 14,-1-4 19,1 2-24,-1 0 0,2 3 2,-5-7 4,4 2 17,-2 0-11,0 2 7,-2 0 8,4 0 1,1 3 5,-4-7-4,2 0 1,0 4 9,-3 0-4,2-1 0,2 0-1,-2 0 2,3 4-3,-5-2 6,2 0-8,3 2-4,-3-3 1,3 3-5,-3-2-9,3 2-16,0 0 0,0 0-7,0 0-15,0 0-4,0 0-1,0 0-8,0 0-2,2 12-4,0-6 4,3-1-6,-2 5 12,2 1-13,2 5 1,-3-8-13,3 6 6,-1-3-1,1 3-4,-1-4-4,2 3 5,-4-4-4,2-1 1,1 0-8,-4-1 3,-2-1-1,4-1 2,-3-2 4,1 1-2,-2 1 11,1-2-1,-2-3 24,3 4 20,-3-4-6,1 5-2,-1-5-10,0 0 18,4 3 9,-4-3 2,0 0-4,0 0 0,3-11-11,2 7-6,3-8-2,-1-5-8,7-2-25,-5 3 11,3-12 2,0 5-5,-3 1 0,3 3-7,-4 3-3,-2 7 2,-1-7-7,0 3 8,-1 4 0,1-1-5,0 0-4,-3 0 3,3 3-13,-4 3 0,3-3-3,-4 2-2,3 0 3,0 2-10,-2 0-3,-1-1-5,3 1-14,-3 0-14,0 3 2,3-4-11,-3 4-15,0-3-20,0 3-16,0 0-25,0 0-22,0 0-35,4-1-19,-4 1-43,0 0-28,0 0-32,0 0-180,0 0-529,0 0 233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2:31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7560 6858 131,'-2'-4'165,"-2"3"3,4 1-13,-3-4-2,3-1-8,0 5-7,-3-2-9,3 2-10,-2-6-8,2 6-5,0-7-20,0 7-8,0-4-3,3 0-10,0-2-10,3 3-4,2-1-4,2-1-6,4-3-5,6-1-5,2 4-10,2 1 1,2-6 5,2 3 4,11-1 2,1 1-3,-1 0-4,3 0 9,-1 3-3,3-2 2,-2 5 0,5-3-6,0 3-3,24-4 2,-23 6-3,1-4-3,23 0-3,-2 3-4,-20 0 0,-1 1-2,23-3-4,-5 3 1,-22 4 1,23-6-6,-20 2 10,-2 0-7,4-1-2,-1 0 0,0 0 2,20-2 1,-25 3 2,3 0-4,-2-1-1,-2 2 7,-2-4-4,0 2 2,-4 0-2,5-2 5,-4-2 5,3 2 6,-2 1 4,-2-1-2,-6 1 0,7-2 0,1 2 4,-1-2 0,-7 4-4,7-2 5,-8 1-2,-1-1-3,11 2 1,-12-2-4,-1-1-4,2 1-2,0 1-3,2 3 0,8-3 0,-12 1 1,14-1 3,-12 1-3,9-2 3,0 2 2,-8-2-4,-3 1 5,13 0 0,-10-1 1,0 1-1,-1 1-4,1-2 0,0 2 1,0-1-6,-3-3 3,0 5-3,0-1 5,1 0-7,-4 0 9,0 1-3,1-2-2,-4 3 6,2-3 4,1 0-3,-1 0-5,2 0-2,-2 0 1,1 1-1,2-1 4,-3 2-4,3-2 0,-1 1-2,-1-2 0,0 2 0,0-1 2,0 1 1,0-2 0,-1 2 0,1 0 4,-3-1-1,-2 1-7,5 3 5,-4-3 2,1-1 7,0 2 2,-4-2 0,0 2 1,6-4 8,2 2 6,3 2 6,-4-6-2,6 6 10,-2-2-3,2 2-11,10-4 6,-1 4 3,-9-2-7,8-2-5,3 4-8,-11-1 2,1 0-16,-2-2 12,9 0-6,-11-1 1,0 4 3,0-2-4,4 0-4,-6-2 7,-1 4-4,7-2-9,-3 0 13,0 1-3,-3-2 6,5-3 0,1 4-6,-3 0 4,14-5 0,-15 3-2,2 0-10,-1 0 11,1 1-1,11 1-2,-12 0-4,0-4 4,-1 2-12,1 0 3,0 0 2,-1-1 3,-1-1-4,-3 1-3,0 0 9,-8-1-19,-3 3 12,-3 0 1,-1 1 1,1 0-8,-3-3 3,-2 3 0,-1-2-1,1 2-2,-4 0-6,7-2-3,-7 2-21,0 0-8,5-1-35,-5 1-6,0 0-48,5-1-38,-5 1-44,0 0-53,0 0-56,0 0-59,-10 6-254,3-2-675,-5 3 299</inkml:trace>
  <inkml:trace contextRef="#ctx0" brushRef="#br0" timeOffset="1753.3868">4198 13193 4,'3'-9'167,"-6"4"-3,6-2-1,-3 0 6,0 1-10,0-1-6,0 0-4,0 0-7,-3-3-7,3 4-3,0-5-3,3 5 2,-3 0-3,0-1 0,0-1-7,0 7-3,0 1-20,0-7-8,0 7-11,0-4-18,0 4-4,0 0-8,0 0 1,0 32-7,0-4 4,-3 6-18,3 22 1,0 0 1,-4-2 3,4 1 0,-3-2-6,3-3 1,3-3-6,1-13 1,-1 0-8,0-4 4,-2 2 7,2-2-13,-1-5 2,3 3-11,-2-7 7,-3-4-3,0-2-7,3-3 6,-3-2 7,1-1-4,-1-1 8,1-1 22,-1-2 8,0 3 26,0-4 20,0-4 12,0 0 6,2 2 14,-2-2 2,0 0-9,0 0-16,0-18-7,-3 1-11,-1-3-12,1-12-4,-4-19-19,3 4 2,-2-7-9,-1-4-1,0-1-6,3 1-6,1-29 2,0 32-8,1-3-4,-3 0 2,7 6-1,-4 1-5,5 18-2,2-1-5,0 2 16,2 4-21,4 4-6,-2 0-3,-1 9-9,2 0-9,1 5-24,9-4-17,-9 9 4,3 3-2,8 4-2,-8 3-2,5 3-7,-3 9 1,-5 5 6,3 1-3,-7 6 1,-4 5-1,-3-2 4,0 4-8,-6-1 0,-5 10 4,0-12 3,-5-3 12,4 1-7,-4-4 4,-1 1-7,2-5 8,4 1 1,-5-5 3,3-7 4,2 0-8,1-1 1,3-2-5,2-4-10,2-1-15,-2-1-26,1-1-25,4-2-20,0 0-22,0 0-12,0 0-1,12-17-11,-4 10-130,-1-3-356,0 4 158</inkml:trace>
  <inkml:trace contextRef="#ctx0" brushRef="#br0" timeOffset="2207.7235">4503 13066 127,'2'-12'215,"0"1"-10,-4-3-4,4 2-13,-1 2-5,-1 0-10,0 1-6,0-1-8,0 4-5,0 2-8,-1-1-16,-1 1-13,2 4-14,0-5-10,0 5-8,0 0-3,0-5-16,0 5-10,0-5-8,0 5-5,0 0-1,0 0-8,0 0-2,0 0-2,-2-3-6,2 3-1,0 0-6,0 0-3,0 0-4,0 0 2,0 0-4,-2 19-2,-1-2-4,1 13 5,-1 4 1,1 12 3,-2 2-3,1-2-3,2 5 0,-2-3 4,0 1-3,2-13-1,-1-1 2,-2 12-2,4-17 4,0 1-3,0-5-8,-1-2 6,1-6 2,0-2-2,-2-3-1,0-1 13,4-3-14,-4 1 1,2-3 10,0-4-6,0 4 4,0-3-1,0-1 5,2-1 0,-2-2 6,2 4 3,-2-4-2,-2 6 3,2-6-6,0 0 6,0 0-4,0 0 2,0 0-3,0 3-3,0-3-2,0 0-9,0 0-14,0 0-16,0 0-11,0 0-24,0 0-19,-4-12-30,4 9-24,0 3-40,-1-3-27,1 3-30,0-7-170,0 3-430,1-1 190</inkml:trace>
  <inkml:trace contextRef="#ctx0" brushRef="#br0" timeOffset="2409.3119">4794 13421 95,'0'0'195,"2"-5"-15,-2 5-20,0 0-15,0 0-16,0 0-31,0 0-34,-2-6-43,2 6-49,0 0-25,0 0-13,0 0-91,0 0-170,4 11 76</inkml:trace>
  <inkml:trace contextRef="#ctx0" brushRef="#br0" timeOffset="3135.9043">5153 13121 134,'0'0'137,"0"0"-13,3-3 1,-3 3-3,0 0-1,0 0-1,0 0-4,0 0-3,0 0 4,0 0-4,0 0-1,0 0-4,0 0-5,0 0-3,0 0 2,3-2-1,-3 2-1,0 0 11,0 0-13,0-6 0,0 6-3,1-5-6,-1 1-1,0-4 1,0-2-11,0-1-4,-1 2-1,-2 1 0,3-1-4,-3 0 0,3 1-1,-4 1-14,1 1-7,-1 4-7,-2-1-2,1 4-17,-8 4 1,-1 7 7,-3 8-3,-1 7-7,2 2-2,-6 11-4,6-9 1,-1 10 7,10-11-23,-1 1 9,8-4-12,0-3 10,1 1-12,4-7-5,7 9 4,2-10 0,3-3-4,4-2-2,-1-4-3,5-3-12,-1-4-11,3-1 2,-3-4-7,0-3-9,0 1-7,-4-3-8,-6 0-16,1 4-5,-2-7-20,-2 2-12,-4 0-35,4-2-11,-3-2-6,-1 6-18,-2 1-157,-2-3-379,1 3 168</inkml:trace>
  <inkml:trace contextRef="#ctx0" brushRef="#br0" timeOffset="4050.4261">4088 14219 153,'-25'11'175,"1"-5"-8,2 4 10,3-3-6,5 0-2,7-4-10,0 1-7,0-2-21,3-1-4,1 2-15,3-1-9,0-2-10,11-3 0,9-7 0,8 1 0,19-9-2,20-16-8,11 1 5,1-6-11,9 6-3,8-8-3,1 4-14,3-6-1,-2 8-9,3-10-2,-2 5 0,-2 6-5,-3 6-9,-7-3 0,-3 3-9,-7 3 4,-8 3-4,-27 8 3,2-1-13,-5 1 0,-10 5 3,-3-2-8,-3 5 1,-8-1-2,-2 1 5,-5 3 0,1 1 1,-5-1-4,2 1 2,-6 2 0,7-2-7,-7 2 2,1-4-10,-1 4-16,0 0-23,3-4-21,-3 4-24,0 0-24,0 0-39,-21 5-9,12-1-23,-5 3-32,-11 8-148,-2-2-393,-12 9 174</inkml:trace>
  <inkml:trace contextRef="#ctx0" brushRef="#br0" timeOffset="4478.3759">4046 14497 92,'-41'8'192,"16"-4"12,1-1 6,3 3 4,4-3-4,3-3-3,4 1-10,3 2-15,3-2-15,-2-1-12,6 0-18,0 0-6,0 0-8,0 0 1,33-7 16,-4-4-17,16-4-2,30-12-4,1-2-2,7 0-10,3-3 0,14-6 0,0 4-1,4-7-9,2 2 7,5 3-25,0-1 9,0 3-9,-2-2-17,4 2-1,-13 3-3,-4-5-10,-5 11 6,-5-1-11,-7 6-4,-4-1-4,-9 1-1,-20 6 4,-8 4-21,3 0 9,-14-1-3,-3-1 1,-3 6-6,-7 0 3,-3 3 0,2-2 4,-5 3 3,-2-2 8,0 0 4,-6 4 5,8 0-4,-8 0-1,7-5 1,-7 5-6,0 0-18,7 0 4,-7 0 7,0 0-11,0 0-1,0 0-8,0 0-27,0 0 1,0 0-8,0 0-19,0 0-16,0 0-10,0 0-12,0 0-13,0 0-15,0 0-27,0 0-16,0 0-38,0 0-36,0 0-13,0 0-37,0 0-11,-19 13-198,19-13-529,-11 1 234</inkml:trace>
  <inkml:trace contextRef="#ctx0" brushRef="#br0" timeOffset="19554.2904">14641 6702 107,'-5'1'94,"5"-1"-3,-5 0-21,5 0 1,0 0 2,-4 2-9,4-2-3,0 0-6,0 0-3,0 0 0,11 4-1,-8-3-15,1 0 19,1-1-8,3 2 7,-3-2-1,6 2-4,-3-2 0,0 1-8,2 0-16,4-1 12,-1 3-1,1-3-1,0-3-3,9 4 11,-6 1-11,5-2 2,0 1 0,1-1-9,1 1 12,0-1-13,0 1 1,0-1 0,-3 2-6,2 0 4,-2-2-2,-1 1-2,-4 1-7,1-2 4,0 0-2,3 4 2,-6-3-6,-1-1 3,1 3 0,1-2-4,-2 0-3,12 2 3,-5-1 2,-3 0 1,6 1 3,-1-1-2,-3-2 1,4 2 0,0 1-1,-1 0 3,1-1 0,-2 0-2,3-1 0,1 4 1,-4-5-5,4 4 1,-2-4-1,0 3 1,-1-2 3,2 3-4,-2-2 5,-2 2-11,3-1 12,1 0-5,-3-2 0,3 0 8,0 3 0,0-1-1,0-1 3,1-2 2,-1 3-1,0 0-3,0-2 1,-3 2-2,3-3 0,0 2 1,0 1-5,0-3 7,2 0-1,-3 8 1,1-8 0,0 1-2,3 2-5,-4-1 6,1 1-2,-2-2-2,2 2-1,0 0-1,0-1-2,-1 1 1,3 2-2,-2 0 2,0-3-4,4 2 1,-1-2 0,0 3 1,1-3 0,0 1 0,2 2-8,-1-2 9,2 0-4,-3-2 1,2 2-2,-2 0-4,-1 5 2,1-4-1,0-4 0,-1 4-1,1 1 2,-1-1-2,-1-3 3,-3 2-1,2 0 7,3-1 3,-5 2 3,1-3-1,3 1 3,1-2 1,-4 4-1,7-3-4,-3 1 3,-1-1-5,4-1 2,-3 1 0,3 0-2,-4 2-1,2-3-1,8 4 1,-9-1-4,2-1 1,-1-2-4,0 0 3,0-1-1,1 2-5,-2-1 3,0 0-4,2 2 8,9-4-6,-12 4 1,12-2-1,-12 0 0,0 0 0,0-2-3,2 0 4,1 0-3,-2 4 1,2-2 1,-1 1-6,2-2 18,-4-1-1,1 4 1,0-4-1,-1 1 1,1 1 0,-1-3-7,1 3-3,-1-1 6,0-2-6,-1 3 3,1-2-3,0 1-2,1-1 6,-2 2-6,0-1 1,5 2-1,0-1-2,-3 3-5,2-3 8,-2 0 1,3 1-3,-2 0 0,-3 1 8,2-1-6,-1 0 3,-2-1-5,-2 0 1,-1 4 1,0-1-3,0-2 2,-1-1-1,-1 4-1,-5-5 3,8 0 3,-2 3-1,0-2 10,0 0-6,3 1 0,-4-2 2,4 1 0,-3 1-1,3-1 1,-3 2 1,0-2 8,3 0-8,-3 0 2,-5 0 2,5 0-1,0 0 2,2 0-4,-1-2-4,-1 2-2,0 0 5,2 2-4,-2-2-6,3-2 2,0 2-3,0 0 3,1 0-4,2 2-1,-3 0 3,3 1-3,0-6 2,-1 7 0,-2-8 0,-3 4 1,2 0-3,-3 3 5,5-6-1,-11 3 1,9 4 2,-9-4-6,11-1 1,-10-2 2,1 3 4,5 0-6,-3 0 7,2-2 0,-3 0-8,-1 4 3,6-2-1,2-3-3,-2 4 2,-2-2-2,4 1 6,-3 0-4,3-1-6,-3 0 10,-4 2-3,5-1-4,-7-1 2,3 2 3,-2-1 8,1 1-5,-2-2 3,-1 1-6,0-1 9,-1-1-3,-4 4 6,5-1 10,-6-2-2,6-1 5,-4 4 20,1-5-26,-1 2-1,0 1 15,-1 1-14,6-1-9,-7-1 9,2 1 8,-3 0-19,-2-2 19,4 1-4,-3-2-8,1 3 5,-1-1 0,1 1-17,1-3 21,-2 2 0,-2 0-16,4 1-6,0 0 7,1 0-7,-3 0-3,2-1 18,2 1-26,0 0 6,0-2-1,-4 2 14,2-1-14,2 4-2,-3-3 5,0-2 2,0 4-11,-1-2 20,-1 0-13,0 0-1,1 0-5,-1 1 14,-5-1-10,8 0 0,-8 0-1,7 0 6,-7 0-2,6 0 3,-6 0-4,6 0 4,-6 0-8,5 0-2,-5 0 9,0 0-4,7 0-6,-7 0 7,0 0 2,0 0-2,0 0 3,3 1-4,-3-1-8,0 0 12,0 0-2,0 0 3,0 0 1,0 0 9,0 0-18,0 0-4,0 0 17,0 0 4,0 0 4,0 0 2,0 0 8,0 0-10,0 0-3,0 0-4,0 0 6,0-5 1,0 5-4,0 0 5,0 0 3,0 0-17,0 0 16,0 0-2,0 0 0,0 0-12,0 0 7,0 0 3,0 0-9,0 0 4,0 0-5,0 0 12,0 0-7,0 0-4,0 0-2,0 0-4,0 0 4,0 0 5,0 0-7,0 0-1,0 0-1,0 0 0,0 0 2,0 0-3,0 0 1,0 0 1,0 0 2,0 0-2,0 0-15,0 0-5,0 0-17,0 0-6,0 0-21,0 0-11,0 0-14,0 0-25,0 0-15,0 0-28,0 0-29,0 0-30,0 0-30,0 0-45,-5-4-45,5 4-184,-9-5-557,3 2 248</inkml:trace>
  <inkml:trace contextRef="#ctx0" brushRef="#br0" timeOffset="29131.4863">5214 7852 60,'0'0'117,"0"0"-7,0 0 0,0 0-6,0 0-3,0 0 12,0 0-9,14 1-2,-14-1-4,7 3-4,-4-3-5,-3 0-5,11 1-3,-4 0 4,2 2 2,-1-1-13,3 0-6,3 1-2,-1 1-3,3-1-2,2 0 9,0 1-6,6 0 1,0-1-1,1 2 4,2 0 0,1-1-2,13 1 4,-3 1-6,2-3-6,-12-2-4,11 5-7,-9-2 3,9-3-12,-8 3-3,-4-2-3,4 1-1,-1 4-9,-2-6-2,1 0 1,0 3-5,0-1 1,2 0 4,-1 0-1,-1-1 8,12-1-4,2 1 11,0 0-2,1-4 0,-2 1 0,0 2-6,-4-1 2,0 2-3,3-2-10,-3 0 10,0 1-2,3 1-4,-14 0-1,0-2-5,-1 2 0,1-2-2,1 3-1,-2-1-2,0 1-2,1 0 3,1 1-3,-1-3 1,3 2 1,9 0-3,-9-3 5,8 1 1,0 0 21,1 0-16,-1 0 3,2 1-3,-8-1 0,9 2-3,-2-2-1,-9-1-1,-5 1-4,5 2 3,-1-3-4,0 3 1,-1-2 0,-1 2 1,1-1-7,0-2 15,0 2-11,0-2 0,-1 1-2,0-1 6,1 1 4,-1 0 8,12-1-11,-11 2 8,0 0-4,-1 1-3,3-3-4,-2 3-1,-1-3 3,2 1 0,-1-1-1,-1 1-4,3-1 2,-6 2 10,1-1-14,2-2 8,-2 1-11,-1 0 6,3 0 1,0 0-3,-2-3 1,2 3 10,0-1-1,-1 1 3,4-3-3,-3 0-6,11-1 4,-9 3-5,-1-1 2,2 2-4,-1-2-2,0 4 12,0-4-10,-3 2 12,0-2-7,0 2-13,1 2-4,-3-2 9,-3 0-2,3 0-2,1 2 2,-4-2 6,1 1 5,1 0 6,-1-3-12,3 3 13,-1-2 10,1 1-6,0 0 0,2 1-2,1 1-3,0-2 0,2 2 2,-5-2 5,3 2-20,-1-3-6,-1 1 6,-1 0 10,2 1-1,-2-1-2,1 0-2,2 0-6,-3 0 1,2-1 0,-2 5-1,2-4 2,0 0 1,1-3-1,0 3 2,0 0-5,-1 0 4,1-1 6,3 2 4,7-1 2,-11-1 8,4-2-21,11 2 16,-14 1-3,2 0-10,-2-2-3,0 0 16,0 0-7,-1 2-2,-2-3-8,1 2 10,1-2 10,-4 2-14,4-3 4,-3 1-14,2 0 2,-4-1 11,5-1-1,-2 3-6,0-1 3,4-1 0,-4 0 1,3 0-13,2 2 16,9-2-9,-11 0 2,1 1-1,0-1 16,9-3-13,-7 3-1,-4 3-2,1-8 0,0 8 6,-1-1-8,3 0 1,-2-1 7,-3 0 0,3-1-16,-1 0 18,2 3-2,-2 0-16,3 0 11,8-5 6,-10 6-2,10 0-5,-8-2 2,-1 0-16,12 1 17,-2 0 3,0 2 4,-13-2-15,4 1 8,1 0-5,-3 0-12,0-2 12,2 1 9,9-1-4,-8 0-5,-4-2 1,12 2 6,-10 0-8,-1 0-1,0-4 9,0 4-5,3 0 0,-1-1-3,-1 1 7,2 0 1,-4 2-11,3-3 9,-1 1 0,0 0 18,-2-1-23,-1 1-2,2-1 0,-1 0 5,1 3 8,2 0-14,-4-1 3,0 2-17,-1-2 19,-1 1-1,0 0-3,1 4 2,1-4 7,-2-1-21,0 1 5,1 1 14,0-1-5,1 0-3,-2 3 11,-2-2-20,5 0 21,-4 2-3,5-2-5,0 0-3,-4 1 6,3 1-3,-4-1-1,1-2-9,0 2 10,0 0 1,-1-1 0,-1 1-2,0 0-6,-2 4 7,0-6-4,-3 0 12,7 0-9,-9 1 1,1-1-3,1-1 7,6 2-16,-4-1 15,3-1 1,-1 1-3,1 0-3,1 0-22,-1 0 21,5 4 0,-4-4 2,0 0 0,4 2 11,-1-1-15,-1 1-1,0-1-1,1-1-3,-4 4 7,1-4 2,-1 0-2,-5 0 0,6 0 4,1 0-1,0 1-18,-5 1 15,-3-2 3,6 0 0,-1-2 4,2 6-7,1-4 9,0-1 7,0 1-12,-2 0 1,2 0 5,3 0-5,-2-1-4,2-1 0,1 2 5,-1-1-14,1 1 11,-1 0-1,-3 0-1,3 0 0,0 0-2,1 0 4,-5 0-1,0 1 0,-2-1 1,0 2-5,0-4 0,-1 2 4,-5 0-6,1 0 3,5-1 2,-4 1-2,-3 0 5,9 0-12,-8 0 13,7 0-5,-6 0-1,4 0 5,-3 0 3,-1 0-8,5 0 5,1 0 3,-2 0-8,-3 0 4,-2 0-1,1 0 5,-3 0 2,2 1 3,-5 1 0,1-2-2,0-2-5,-4 2 15,4 0 4,-5-1-2,4 1 7,-3 0-4,-3 0 3,2 0-4,-2 0 1,-4 0-11,10 0 6,-7 0-1,-3 0-3,7 0 7,-7 0 3,4 0-8,-4 0 4,0 0-1,5 0-4,-5 0-2,0 0-3,0 0 2,0 0 5,0 0-5,0 0-1,7 0 2,-7 0-2,0 0-2,0 0-3,0 0-2,0 0-4,0 0 6,0 0 4,0 0-13,0 0 1,0 0-10,0 0 9,0 0 0,0 0-3,0 0-4,0 0 0,-12-7 2,12 7-9,0 0-4,0 0-10,0 0-17,-3-2-7,3 2-17,0 0-15,0 0-18,0 0-19,0 0-13,0 0-18,0 0-21,0 0-15,0 0-25,-2-3-25,2 3-29,0 0-39,0 0-16,0 0-234,-5-2-601,1-4 266</inkml:trace>
  <inkml:trace contextRef="#ctx0" brushRef="#br0" timeOffset="47517.2835">2581 5682 124,'0'0'125,"-5"1"-6,5-1-17,-3 2-16,3-2-8,0 0-9,0 0-4,0 0-11,0 0-4,0 0-4,-3 2-1,3-2-1,0 0-21,0 0 11,10 4-2,-10-4-17,7 1 11,0 2 7,0-1-2,3 0 0,1 1 2,3-2 2,7-1 1,1 1 10,4 2-8,-2-1 11,7-2-8,-3 0-1,13 0-5,-4 0 6,5 0-2,-1-2-4,0-2 2,1 3-1,3-2-7,0 6 3,3-3-9,0 1 1,1 0-5,-1-1 4,0 3-9,0-1 0,1 1 1,-5-3 4,2 4-5,5-3-2,-3 2-7,1-2 9,1-1-3,-4 0 7,3 0-5,-1 0 5,0-2-6,-1 0 2,-2 1-5,1-1 5,-1 4 1,-2-6-7,-1 3 0,0 1-4,3-2 8,0 0-10,-1-1 9,-2 2-6,3 0 4,0 2-1,0-4-5,0 1 8,2-1-7,1-1 5,-3 4-2,4-3-1,-4 2-6,6 0 5,-5-2-3,5 1 2,0 3-3,-3-1 8,1-2-6,-1 0 5,3 2-6,-1 2 1,-2-4-1,1 1-1,-5 4 1,4-6-1,0 3 5,-3-3 0,4 0-8,-5 3 5,1-2-5,0 1 3,0-1 3,-1 0-2,-3 2-4,-3 0 4,3-3-5,-11-1 1,9 0 1,-13 2 2,4 0 2,1-1-2,-4 1 6,2-1-10,11-4 6,-2-1-11,-9 4 10,0 0 2,0 0-6,9-3 7,-8 3 8,-1-3-6,11-1-3,-11 1 2,9 0 5,-10 0 3,1 3 0,10 0-3,-12-1-1,1 1-1,-1-1-5,1 1 8,-3 0 1,2-1 1,0 1 0,2 0-3,-4 1 0,4 0 2,-3 1-2,-3-3-3,1 2 4,-1-1-1,1 1-3,-2 1 4,1-4-4,-4 2 1,4 0-1,-2 0 8,2 2-1,-1-2-6,-1-1-2,-1 2-3,-3 0-2,-3 2-6,3-2 14,-3 1-2,-3-1-5,-1 3 2,0-3-1,-3 1-3,-1 2 1,-1-2 1,1 2-3,-2-1 5,-4 1 0,6-2-4,-2 2 3,-4 0 0,5 0 1,-5 0 0,0 0-3,6-2 2,-6 2-4,4-1 4,-4 1-4,0 0 0,0 0 6,0 0-6,0 0-1,5-1 6,-5 1-5,0 0 4,0 0 1,0 0 1,0 0 0,0 0 1,0 0 5,0 0 0,0 0 4,0 0-3,0 0 3,0 0 1,0 0 1,0 0 3,0 0-1,0 0-1,0 0-4,0 0 4,0 0 1,0 0 3,0 0-2,0 0 0,0 0 9,0 0-6,0 0-2,0 0 0,0 0 6,0 0-4,0 0 0,0 0 3,0 0 0,0 0 1,0 0 6,0 0-13,0 0 6,0 0 0,0 0-1,0 0 2,0 0-3,0 0 1,0 0-1,0 0-4,0 0-3,0 0-3,0 0 8,0 0-5,0 0 0,0 0-4,0 0-2,0 0 3,0 0-3,0 0-2,0 0 0,0 0-6,0 0 3,0 0-1,0 0 1,0 0-4,0 0 4,0 0 3,0 0-13,0 0-5,0 0-14,0 0-22,0 0-16,0 0-30,0 0-37,0 0-32,0 0-52,0 0-32,0 0-226,-13 9-507,13-9 225</inkml:trace>
  <inkml:trace contextRef="#ctx0" brushRef="#br0" timeOffset="50143.0975">4522 10314 70,'0'0'116,"0"0"-4,0 0-2,0 0-9,0 0-4,0 0 1,0 0-7,20 3 0,-13-3 11,4 1 2,5-1 0,5 3 10,3-3 2,-2 2-13,5-1 10,3 1-4,-2-2-3,13 2-9,0-2-7,5 0-6,-5 0-2,6 2-6,-2-4-7,4 7-11,0-4-1,20 0-6,-26 2-4,1 2-7,3-3 11,-2 1-17,0 1-2,-2-3-5,4 3-4,1-1 3,0-3 0,0 0 1,0 4-4,21-2 9,-3 4 1,-21-6-3,3 0-7,0 0 4,22 2-6,-26 0 5,1 1-9,6 1 1,16 2 0,-22 0-4,1-1 0,0 0-2,-1 2-5,-1-1 6,2-1-4,2 1-2,-5 0 1,2-1-2,-2-1 6,5 2-5,0-4-3,-2 1 7,1 2-7,1-1 0,2-2-1,18 3 1,-22-3 1,2 1-2,-1-1-1,-1-2-4,0 5 2,-3-2 4,1 1-3,-3 3-1,1-4 3,-3-1-2,2 1 1,-11 2-2,8-4 3,-9 3 10,11-1-11,1-2-2,-2 4 2,1-2-4,-1-2 8,3 3-11,-4-2 3,2-1-5,3-1 5,-3 1 2,-2 3 1,-10-5 1,14 4 0,-4-2-1,2 2 0,-9-1 1,6-2 0,2 1 2,-10 1-5,12 3 2,-13-5-2,10 1 1,-8 0 0,11 2-2,-14-1 2,12-2 0,-9 0 2,9 4-2,-9-6-3,10 0 7,-2 1-2,1-1 1,1 4-5,-11-2 1,2-1 0,11 1 0,-13-1 3,9 1-2,-8-2-1,-2 0 3,3-1-6,7 1 6,-8 2-1,-1 0-4,-2-2 8,1-1-5,1 1 4,10-2-4,-12 4 8,4-1-8,8-4 6,-1 4-3,-10 1 0,2-2-3,11 0 6,-12 0-1,2 1 1,9-1-1,0-3 4,-10 5 1,8 0 2,2-4 3,-12 4-7,1-4 1,-1 3-2,11-2-1,1 1-1,-11 0 1,0 1 6,9 0-6,-7 0 1,9-1 2,-12-1-6,3 3 3,8-1 0,-11-3-1,12 2 0,-11-1 4,9 1 2,1 0-3,0-1 1,-10-2 0,9 3 7,2-2-7,-12 3 6,13-1-5,-1 2 5,-10 0-5,11-4-1,0 1-5,1 1 3,-1 2 2,-3 0-8,2-3 6,-2 1 1,1 1-2,-11 2 3,12-1-7,-14-1 7,4-1-7,0 1 6,-2-1 0,1-2-4,1 3-2,12-3 5,-17 1 0,5 1-3,0 1 0,9-3 1,1 1-4,-12-1 2,10 0 0,-1-2-4,-7 2 3,0 3 0,1-1 5,-3 1-7,2-1 2,-1-1-2,0 1 0,-1-1-4,1 2 2,-1 1 4,-1-3-4,0 0 2,0 1-1,-2-1 2,0 2-3,1-2 5,-1 3-5,5 0 4,-5 0-2,0-2 2,4 2-3,0 0 2,2-5-3,-3 5 1,0-1 2,-2 1 0,3 0 1,2 0-4,-4 0-1,1 1 7,0 1-4,-1-2 0,1-2 2,1 4 1,-1-2 1,-2 0-3,4 0 2,8-3 3,-10 3 3,-1-2 3,3 2 2,-1-2 1,-1 0-3,2-1-1,-2 3 3,2 0 0,0-2 2,-1-1-4,-1 3-2,0-1 3,-1 1 0,0-3 3,1 2 4,0-1-4,0 1 6,-4 0-3,2-2 6,1 2-3,1-2 2,-2 2 3,0-1-2,0 0 6,0-1 5,-1 3 3,0-5 1,1 1 14,1 2-16,-4-1-4,4 0 2,-3-1-9,0 2 10,4-2-8,-5 2 0,-1 0 6,2-2-5,0 0 5,-3 5 7,3-4 3,-3-2 5,-5 3 5,-2-1-1,9-2 6,-7 3-20,1-1 16,3-2 1,-6 1 5,-1 2 5,-2-1 7,-4 1 3,-2 2 6,1-2 3,0-1 5,-2 2 15,1-1-13,-3 0-2,-2 2-5,7-2-3,-7 2-10,5-2 1,-5 2-4,0 0-8,2-2-3,-2 2-6,0 0-4,0 0-7,0 0 3,3-2-15,-3 2-1,0 0-3,0 0-7,0 0-3,0 0-1,0 0 0,0 0-4,0 0-6,0 0-14,0 0-5,0 0-5,0 0-10,0 0-24,0 0-15,0 0-24,0 0-24,0 0-18,0 0-42,0 0-69,-10-5-64,1 1-40,-2-3-54,-2 0-48,-7-3-278,0-2-790,-1-5 350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4:08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3022 7972 76,'0'0'188,"-4"-2"-22,4 2-1,0 0-17,0 0-23,0 0-2,0 0-16,0 0-6,0 0-9,0 0-9,0 0-13,0 0 0,0 0-6,0 0-16,0 0 1,0 0-8,0 0-4,0 0-2,0 0-9,0 0 10,17 0-7,-9 0-5,9-1 2,0 2 2,3-2 2,2 0 8,2 1-13,1-3-14,-2 2 2,5 1-4,-1-1 2,0-1 1,1 1-7,2-2 4,-2 0-1,-1 3 3,4-2 1,8 1-1,-11-1-3,0 2 4,12-3-1,0 0-2,-1-4 4,2 4-1,2 1-4,-2-1 3,0-1-1,3 1 0,-2-1 0,0 0-1,-1-2 0,0 1-3,1 2 0,-14 1 0,2-3-2,-2 5 8,10-2-7,-7-1 2,-3 2-2,13-3-2,-13 4 5,10-3-10,-7 1 4,6-1 5,2-1-4,-1 4 1,3-2 0,-4-3-1,2 4-1,-1-4 3,0 1-3,2 0-1,-12 0-1,0 2 7,10-1-9,0 2 8,-7-2-7,-1 3 1,-2-3 2,11 2-1,-9 1-2,-2-1-5,10-1 4,0 0 7,-10 2-2,1-3-4,13 3 2,-6 0-1,2-3 0,0 2 1,-7-1-1,7 1 1,-8 1-6,8-2 3,1-1 3,2 1 4,-1-1-4,-1 2 2,-8-1 0,10 2-4,-2-1 1,-9 1-1,12-1-8,-1 1-8,-3 0-6,-8 0 8,8 2 3,0-3 2,3-1-3,-1 2-7,-10-1 6,12 1 0,2 0 8,0 0 1,-1-3-8,2 2 6,0 1-4,2-1 5,1 1 0,-1-2-2,-1 4-4,-1-1 1,-4-1 1,-2 1-6,5 1 7,-15-1-4,0 1 4,0-2 7,0 2-9,0 0 4,-1-4 1,2 5 1,-1 1-4,1-2 2,8 2 5,0-3 0,1 0 0,-9 2 2,12-1-2,-1 1 4,-13-6-10,3 6 11,10 0-12,-13-1 11,2 2-2,1-1 4,-2-1 4,9 2-8,-8-1 3,-1-1-1,0 1 9,-1-3-12,1 4 7,-2-1-1,1-2-3,-1 1 5,-3 0-5,6 1 1,-5-1-3,6 0 1,-4 0-4,0-1 7,2 1 2,-1 0-3,10-2 5,-8 3-4,-1 0 3,0-2 2,0 2-3,-1-2-2,12 3 6,-16-1-9,1-1 5,3-2-4,-4 4 3,4-1-2,-3-2 1,0 0-1,1-1 9,-2 3-5,3 1 4,0-3-4,0-2 5,1 1-1,0 2 0,-3-1 2,2 0-3,-3-1 2,3 0 0,0 4 4,-3-8-8,-1 4 10,1 2-5,-1-2 4,1-2 2,0 2 3,-4-1 5,0 0-2,-2 0 0,-2 1-2,-1 0 2,0 0 2,-4-1 1,-1 1 3,-3-1 0,2 2 1,-4-1 8,0 0-6,-5 0 1,7 0-1,-7 0-1,7-1-1,-7 1-6,0 0 1,5 1-2,-5-1-4,0 0 0,3 1-2,-3-1-2,0 0-5,0 0-2,0 0-1,0 0-4,0 0 1,0 0 6,0 0-4,0 0 7,0 0-21,0 0 11,0 0-3,0 0 3,3 1 2,-3-1-2,0 0-4,0 0 0,0 0 0,0 0-2,0 0 2,0 0-2,0 0 2,0 0 6,0 0-5,0 0 0,0 0-4,0 0 0,0 0 5,0 0-2,0 0 7,0 0-7,0 0-2,0 0 2,0 0-3,0 0 5,0 0-1,0 0 3,0 0 1,0 0 0,0 0 3,0 0 5,0 0 0,0 0-4,0 0 2,0 0-1,0 0 0,0 0 2,0 0 5,0 0-2,0 0-5,0 0-7,0 0 10,0 0 2,0 0-10,0 0 0,0 0 3,0 0-6,0 0 4,0 0 7,0 0-11,0 0 8,0 0-7,0 0 1,0 0-6,0 0 4,0 0-2,0 0 1,0 0-1,0 0-1,0 0 0,0 0 3,0 0 0,0 0-2,0 0 3,0 0-3,0 0-1,0 0 2,0 0-1,0 0-13,0 0 1,0 0-3,0 0-12,0 0-6,0 0-17,0 0-12,0 0-16,0 0-22,0 0-19,0 0-34,0 0-14,0 0-35,0 0-18,0 0-151,0 0-400,0 0 176</inkml:trace>
  <inkml:trace contextRef="#ctx0" brushRef="#br0" timeOffset="4990.488">11652 7848 14,'0'0'106,"0"0"-10,0 0 1,0 0-20,0 0-6,0 0 0,0 0-4,0 0 9,14-3 2,-6 5-1,1-2 10,3 0-4,3 0-2,1-2 9,-2 1-19,8 0-1,-1-1-8,-6 0-1,8 2 1,1 1-2,-1-2-7,1-2 0,0 6-5,1-3 0,0-4-10,6 4-4,-4-3-2,2 0 5,0 1 3,0 2-4,12-5 1,-13 3 1,15-1-3,-1-1 2,0 1-5,-1 0 0,-1-1-2,0 2 3,1 0-5,0-2-4,-1 4-4,2-3-5,0-4-1,-1 8 3,-2-3-5,-1 2 3,-10-2-7,11 3 2,2-5 2,-12 3-6,1 1 1,1 1 0,-2-2-3,0 2 2,0-1-4,10-1 3,-8 1 0,-4 1-1,15-2 2,-13 1-6,1 0 1,11 0 3,-3 0-3,-10 0 2,11 0 2,-11-3-3,1 3 0,-2 0 0,1-2-2,0 2 2,-2 0 0,-2-2 3,1 0-4,0 1 0,1 1 3,-1-1-2,0 1-2,-1-1 0,0-1 4,3 3 0,-3-5-2,1 4 2,4-3 1,-3-1-1,2 4 3,2-1 2,-2 0 1,2-1 2,9 1-4,-12 1 3,1 0 1,-1 0-3,3 0-5,-4 0 4,1 0-1,0 0 3,0 0-3,-2 0-2,0 0-1,1 0-1,-2 0 0,1-3 1,0 3-2,1-4-2,2 7 6,-1-3 0,-1 1 1,1-2 4,1 1-5,0 0-2,-1-3 1,1 3 2,1 0 0,-3 4-2,2-4 1,2-1-2,-2 2 0,-1-1-1,0 3 5,0-2-7,-1 3 3,-2-1-5,0-2 1,-3 4-2,3-4 3,-7 0 1,4 0 0,-7 0-2,3 0 2,0-1-2,0 1 3,4 3 0,0-2-2,0-2 1,2 0-2,-3 3 5,2-3-4,-1 0 4,3 1-5,-5 1-2,3-4 7,-1 2-5,-6-1 1,8 1 3,-2 1-3,-4 1-1,3-1 1,-4 1-2,-1-2 3,1 1-1,-1 0 1,6-1 0,-7 0 1,3 0-2,-3 0 2,3 0-1,-1 0 7,-1 0-2,6 4 5,0-2 0,-5-4 3,6 2 1,-7-2-8,0 2 7,9 4 0,-9-4-2,5 0-2,-4-2 3,-1 2-4,-2 0 2,-4 2 2,1-1-3,-2-2 3,0 2 0,-4-1 1,5 0 2,-4 0 5,-2 2-2,-3-2 2,0 0 3,8-2 1,-8 2 1,6 0 0,-6 0 1,0 0-3,4 2 2,-4-2 3,0 0 10,0 0-9,6 0 1,-6 0 4,0 0-2,0 0 3,0 0 5,3 1-5,-3-1 2,0 0 2,0 0-5,0 0-10,0 0 12,0 0-9,0 0 6,0 0 0,0 0 2,0 0-1,0 0 1,0 0-7,0 0 2,4 3 4,-4-3-6,0 0 7,0 0-23,0 0-3,0 0 7,0 0-4,0 0-2,0 0-6,0 0 4,0 0-1,0 0 3,0 0-7,0 0-1,0 0 6,0 0-4,0 0-3,0 0-2,0 0-1,0 0 7,0 0-1,0 0 4,0 0-5,0 0 2,0 0-18,0 0-7,0 0-9,0 0-18,0 0-11,0 0-18,0 0-17,0 0-21,0 0-19,0 0-25,0 0-34,0 0-73,0 0-43,-7-13-175,1 11-519,2 0 230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6:48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3094 5741 101,'21'4'122,"3"-3"-8,0 3-9,4 0 2,3 1-13,7-1 1,-8-2-6,12 5 7,-14 0-4,17-5-7,0-2-6,0 1-7,3 3 3,3 1 1,17-7 0,-19 1-1,20 2-9,0-4-2,-18 3-1,25-2-3,-6-1-6,-19 1-3,24-2-5,2-1 5,-3 2-9,1-1-2,2 1-2,-3 2-7,1 1-2,-5-4 1,-1 2-2,-1-1-3,2 0 1,1 1-6,-1 0-3,3 0 0,-2 6-3,2-6 0,-3 5-3,1-3 4,-3-3-5,3 7 6,1 2-9,-3-4 3,2 0-6,-5 3 4,4-8-1,-22 7 5,1-2-6,23 0 5,-4 3-4,-22-3 1,4-2-8,20 1 8,-21 3-5,22-6 3,-22 0-2,20 1-8,-20 2 6,26-1-1,-26-1 2,22 2-1,-23 0-2,22-2 1,-24 2 1,5-2 1,-4 1 0,4 0 4,-3 0-5,3-3-4,-1 5 1,-4-1 3,1-1 1,-1-3-1,1 3 0,-5-2-2,0-1 4,-12 1-3,-2 1 1,-3-3 1,-3 2-3,-1 1 13,-6-1 12,-3 1 7,0 1 8,-4-1 15,-3 1 2,3-3 1,-5 3 3,1-2-7,-4 2 7,6 0-12,-6 0 0,5-1-9,-5 1-14,0 0-22,0 0-32,0 0-36,0 0-54,0 0-62,0 0-55,0 0-194,0 0-463,-17 6 205</inkml:trace>
  <inkml:trace contextRef="#ctx0" brushRef="#br0" timeOffset="1786.6709">4338 12368 92,'-6'-2'157,"0"1"-7,-1-1-9,2 0-1,2-1-10,-4 0-3,4 2 5,-2-2-4,-1 3-6,6 0-8,-6-3-9,6 3-5,-8-1-10,8 1-5,-6-3-10,4 2-1,2 1-8,0 0-5,0 0-6,0 0-6,0 0-5,0-4-4,0 4-6,0 0 5,8-2-5,-1 0-5,3 1-1,5-3 0,6 1-1,-1 1 2,8-1 11,-1-1-9,12-2 2,1 2 4,2-3-2,5 2 3,-1 2 2,3-2-7,-1 3-2,2 2-2,-7-6 2,28-1-9,-26 1-2,3 6 1,19-3-2,-19 1-1,0 4-2,0-6-3,1 6 4,19-5-7,-19 1-1,0 3 3,19 1-4,-20-3 3,0 1-1,2-2-1,16 0 1,-19 4-1,0 0-1,-2-2-3,0 1 3,1 1-4,-3 0 1,0-1-3,-12 1 5,9 2-3,-1 0 0,-1-3-4,-11 3 3,12-3 2,-11-1-3,14 0-7,-2 5 7,0 0 0,-1-5 0,2 2-2,-4-2 2,5 0-1,-4 0 2,-9 0-6,9 3 5,-8-2-1,-2 2-1,2-2 3,-5 1-11,5-2 12,-2-3-1,-1 4-1,1-1 2,0 0 8,2 3-8,9 1 0,-11-2 10,13 0-6,0 3 5,1-5-3,-4 5 4,3-2-4,-3 1 8,4 4-3,-2-2-1,1-5 5,-1 3-3,-2 1 13,2 1 5,-2-1-11,0-3-1,-9 0 3,12-2-3,0 3 2,0-1 2,1 1 1,-1-2 1,2-1 6,2 0-3,2 3 3,1 0-1,2 0 1,-4-3-3,3 6 4,-4-5-13,-2 1 6,3-5 2,-4 4-6,1-2-2,-1 1 3,-14 0-6,2 0-3,-1-4 11,-4 9-16,0-4 0,-5-1 3,-5 0-2,-5 0-4,1-1 4,-4 2-4,-1-1 11,-2 0 0,-4 0 15,5-1-7,-5 1-18,6 1 3,-6-1-16,0 0-27,0 0-24,4 1-31,-4-1-52,0 0-51,0 0-61,0 0-64,0 0-222,0 0-581,0 0 258</inkml:trace>
  <inkml:trace contextRef="#ctx0" brushRef="#br0" timeOffset="3223.7821">9942 12281 216,'-3'-1'243,"3"1"-8,-4 0-13,4 0-24,0 0-14,0 0-11,0 0-18,-8 0-13,8 0-10,0 0-13,0 0-10,0 0-7,0 0-10,0 0 5,0 0-18,0 0-10,15 2-1,-10 2-2,3-1 4,2-1 0,4 0 0,7 1-2,4-3-4,3 1 8,11 2 0,0-6-4,5 3-1,2 0-5,22 0-3,-20 0-3,21-1 1,-19-2-9,19 3-6,-19-2-3,22 0-2,-3 2-4,-22 0 1,4-1-8,-3 4-5,21-1 2,-22 2 2,20 0-13,-22 0 2,2 3-1,1-7 2,1 3-8,18-1 7,-16-1-7,-3 3 2,21 0-4,-20 0 2,20-7 4,-21 8-3,22 5 0,-23-8-6,3 0 24,17-4-7,1 5-14,-20-2 6,1-2-6,25 1 2,-6-4 0,-18 7-1,19-3 0,-1 2-5,-20-2 8,0 0-9,21 3 1,0 0 0,-19-1-1,-1 2 5,19-5 0,-18 1 4,-4 4-9,1-3 13,-2 3-15,0-4 2,-2 1-2,-5 1 0,-9-2-1,-2 0 2,1 0 3,-2 0-3,-7 2-1,-2-4 4,-3 2-4,-4 0 4,-1 0 15,-2 0-21,0-2 9,-2 1-3,2 2 3,-2-1-1,-3 2 11,4-2 0,-6 0 2,6-2 1,-6 2-1,4-1 1,-4 1-8,0 0-7,0 0 8,5 0-7,-5 0 6,0 0-14,0 0 14,0 0 3,0 0-6,0 0 8,0 0-11,5 0 2,-5 0-4,0 0-7,0 0-14,0 0-22,0 0-27,0 0-29,0 0-36,-16 1-49,9-1-59,7 0-65,-10-1-240,10 1-590,0 0 261</inkml:trace>
  <inkml:trace contextRef="#ctx0" brushRef="#br0" timeOffset="4184.563">15095 12201 25,'-16'-4'241,"-1"-1"9,3 2 2,4-1-2,1 1-7,0 1-9,3 2-18,0-4-13,3 3-10,-2-2-16,5 3-18,-4 0-5,4 0-5,0 0-6,0 0-17,0 0-10,0 0-9,0 0 5,22 4 5,-7-1 11,7-6 2,6 7-4,13 1 0,3-1 7,3 1-7,24 2-4,-2-5-9,2 0 3,-1 2-5,6 1-4,3 2-11,-9-2-4,7 1-3,4-3-3,-2 5-5,4 0-6,-1-1-5,5 2-5,-5-1-6,-2-2-7,3 6-1,-4-4 1,7 1-5,-3-2-9,5 2 1,-4-1-4,5-3-5,-2 9-1,-7-8 6,2 1-1,3 2-9,-5-4-2,-7 2 0,-25 0-1,23-1 3,-25-5-5,3 1 0,-2 2-3,-2-3 1,-3 1-2,3-1-2,-1-5-1,-3 1 7,2 1-9,1-2 7,-2 3-4,3-10 3,-4 7 8,-2 2 12,2 2 0,0-3-4,-14 2-3,-3-4 5,-3 2 6,6 0 0,12-1 4,-1 2 5,-14-1-9,-6 3 0,-5 2-2,10-2-12,2-3 4,1 3-7,3 1-1,13-1 1,5 4-2,-1-1-4,-1-2-4,-1 6-4,-2-2 3,-13 1 5,-3-3-12,-2-1-3,-3 4 2,-6-5-14,-6 2-2,5-3-1,-8 3-2,1-3-3,-3 0-1,1 1-9,0 0 2,-5-1-4,7 0-4,-7 0 5,4 1 1,-4-1-3,3 1-14,-3-1 4,0 0-11,4 6 1,-4-6-1,0 0-6,0 0-7,0 0 1,6-3-6,-6 3-12,0 0-13,0 0-27,0 0-6,0 0-26,3-5-15,-3 5-21,0 0-22,0 0-21,0 0-40,0 0-34,0 0-24,-17 1-23,10 0-248,0-1-651,-3 4 289</inkml:trace>
  <inkml:trace contextRef="#ctx0" brushRef="#br0" timeOffset="5483.1963">3711 13646 132,'0'0'124,"0"0"-15,0 0 1,0 0-20,0 0-8,0 0-3,0 0 0,18-2-6,-8 1 3,4 2 1,3-1 10,6-1 4,1 2-3,3-2 5,12-1 6,-1 4-3,4 1-2,2-3 2,2 3-6,2-3-4,21 0-5,4 6-4,-30-6-5,25 0-2,-18 0-10,23 0-6,6 3-4,-6-1-5,2-1-2,1 3 5,0-6-15,-4-1 4,5 3-3,-2 1 2,8 1 6,0-2-2,-4 7 4,7-5 0,-6-2-3,6 0 4,-3 0 0,0-2-8,-1 7-3,3-2-1,1 3 1,-1-7 0,0 1 3,2 0-12,-1 0 7,3 1 3,0-2-2,-3 1 0,-6-4-8,10 7 4,-3-8-1,-1 6 2,2-2-7,3 7-1,-5-14-1,0 3-2,2 3 2,-4 1-3,0-3 6,1 3-8,1 1 1,-1 1 1,0-2-8,0 2 2,-1-2-3,-1 0 9,-1 0-6,3 1 4,-2-5 3,-3 3-7,-4 4-3,-1 1 11,2-1-9,-5-5-1,3 1 8,-5-2-4,-2 6-1,-19-5 2,23-1 19,-24 2-8,0 1 0,1-1 13,-4 2-11,0-2 3,0-2-8,-4 1 13,-9 3 1,5 0 7,-10-3 6,-3 3-5,-1-3-8,-8 1-10,-3 2-3,-2-1 16,-4 1 7,-1-1 3,0 0 6,-1-1 11,-4 2 1,7 3-3,-7-3-4,0 0 5,0 0-6,6-1-6,-6 1-2,0 0-2,0 0-12,0 0-5,0 0-16,0 0 6,0 0 2,0 0-1,0 0-8,0 0-2,0 0-8,3 2-24,-3-2-8,0 0-14,0 0-30,0 0-15,0 0-17,4 3-37,-4-3-29,0 0-32,0 0-40,0 0-50,0 0-47,0 0-265,0 0-653,0 0 289</inkml:trace>
  <inkml:trace contextRef="#ctx0" brushRef="#br0" timeOffset="7370.9365">9916 13410 65,'-2'8'61,"1"2"-5,1 2-5,0 0 3,-2-2 1,4 4 5,-2 1-1,3 1-9,1 0 5,0-2 0,3 0-9,0 3 9,0-2-5,3 2-3,4-1-7,4 0 4,-1-2-5,3 2-1,3-1-2,3-5 2,-2 4 3,4-2-2,1-4-11,7 6 9,1 1-2,-6-9 0,11 4-3,-2-7-6,2 4 7,1 1-7,0-4-10,0-1 5,1 2-5,2 2-5,1-9 6,1 8-2,1-5 0,22 9 5,-25-7-8,5-2-4,-3-1-5,21-1 5,-22 0-1,1 3 2,20-1-2,-23 1-7,2 0 10,20 0-1,-20-2-1,1-1 1,21 3-3,-24 0-6,3-7 7,-2 6 0,4-6 0,-2 5 4,-1 2 8,1-2-2,3 0 13,16 0-7,-20 2-3,1-4 8,0-1-6,2 4 14,21 1-8,-24-7 17,4 3-31,-1 5 10,-2-2-2,22-3-1,-24-1-3,2 4-10,-1 3 11,20-1 8,-21-3-18,1 0 7,0 2 7,20-1-15,-21 4 1,0-1 1,1-1-4,-1 1 6,2 3-5,-2-4-3,5 0 1,-4 4-5,2-3 4,-1 0-3,1-3 1,0 9 1,-2-4-1,1 5-1,0-7 2,-2-1-1,2 6-9,-3-3 10,-3 1-3,3 0 4,-1 3 5,-1 1 0,1 1-13,-3-1 7,0 1 5,0 0-8,-3 2 1,1-2 1,-1-2-2,3 5-3,-14-6 6,4 0 3,-4 3-6,9 3-4,-7-5 8,-3 0-4,1 3-3,2 1 4,-3-2-5,1 3 4,1-1 0,-3 4 9,1-2-3,-4-3-9,2-1 2,-3 2-1,0 0-13,-1 0 4,-2-2-1,1 3 1,-2-1 1,-3-3 3,-2 2 0,1-3 1,-1-1-1,-1 2-3,1-2 4,-2 2 5,-3-2-9,0-2 7,3 1-3,-3 1 5,0-1-6,-1 1 4,-1-1 0,-2-4 7,4 5-5,-4-5-6,1 0 9,-2 0 0,-1-1-2,2 0-4,-2-1 4,-1-2 2,0 0-1,5 2 12,-5-2 12,0 0 11,4 3 8,-4-3 0,0 0-7,0 0 1,6-5-4,-4 1-8,1-4 2,0 1-2,3 0-1,-1-3-1,-2 1 1,5-1-1,-2-1-3,3-1-2,-1-1-4,0 0 1,2 1-3,2 0-1,4-5 0,1-3-4,1 4 10,1 1-11,4-4 0,0 4-3,-3-3 5,8 2-3,-4-1 1,-1 3 2,2-2-8,12-6 6,-12 9-1,13-6 6,-10 7-7,9-3 0,1 3 0,1-6-2,-9 9 0,8-1 5,-9 3-1,13-2 2,0 4-3,-3-4 2,5 6 2,-3-2-1,2 0 4,1 1-3,-2 1-2,2 0 12,1 1-6,-1 2-3,2-7 2,-1 7-4,0 2-1,-1 3 0,2-3 2,-2 1-1,1 0-5,0 2 2,0 4-3,0-5 4,-1 4 1,5-3-2,-4 4-4,-1-4 3,4 5-1,1-6-1,-1 3 0,0-3-3,3 2 1,15 1-5,-18-1 9,1 6 3,-1-8-2,25 2 0,-26-1 4,20 2-1,-19-1-3,21-1-1,-22 0 8,20-1-3,-23 0-3,7 4 2,-5-8 1,2 0 1,0 1-5,-3-1 2,0 0 1,0-2-1,3-2-3,-4 1 4,2-2-3,-1-4 1,-2 3 2,-1-3-4,-3 4 2,2-7-1,0-5 0,-3 6 23,-2 0-22,-9 4 1,1-8 3,-2 1 1,12-6 0,-13 6 7,1-6-2,-1 3-3,-1 1 5,-3-3 1,2 1 0,-4-1-1,1 8 10,-6 0 0,-1-3 15,-2 2 4,0 4-6,-1-4-5,-3 6 10,0 0-2,-1-1 6,1 0-14,0 0-1,-3 1-5,-1 2-4,4-2 0,-7 1 0,4 1 5,-1 1-18,0-1 3,-3 4 3,2-6-1,-2 6 3,2-4-10,-2 4 1,0 0-6,0 0 4,0 0 6,2-5-15,-2 5 11,0 0-6,0 0-10,0 0-10,0 0-2,0 0-10,0 0 11,0 0-21,0 0 3,0 0 9,0 0-14,0 0-2,0 0-3,0 0-3,0 0 1,0 0-5,0 0 4,0 0-6,0 0 0,-9 8 10,9-8-8,0 0 0,0 0 1,0 0-1,-4 2 17,4-2-18,0 0 4,0 0-1,0 0 0,0 0 2,0 0-8,0 0-10,0 0-9,0 0-5,0 0-13,0 0-16,0 0-15,0 0-27,0 0-35,0 0 3,0 0-159,0 0-365,0 0 162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7:03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4080 5583 35,'0'0'129,"-7"1"-3,7-1-6,-6 0-3,6 0-3,-4-1-6,4 1-13,-4 3-5,4-3-14,0 0-5,0 0-7,0 0-13,0 0-6,0 0 3,0 0-4,0 0 11,0 0-1,0 0 13,0 0-4,18 5 2,-8-4 9,4 2-2,2-2 8,6 1-7,2 0-1,3-2 2,4 0 0,-3 3 2,14-3-3,5-3 0,-1 1-2,22 0 5,-24-1-14,26 1 3,-2-3-2,-21 3-5,22-1-4,-21 1 1,24 1-4,0-2 0,-23 2 0,25-2-8,0 6-4,-2-3 0,-3 0-2,0 0-8,-20 0-4,19-4-1,1 3-3,-18-1 1,19 2 0,-1 0-5,-18-4-5,15 6 0,-17-4 2,-1 2 1,20-1-3,-23-2-3,4 1 3,-1-1-4,0 1 2,3 0 0,-3-3-3,1 5 7,20-3-6,-24 2-8,4 1 12,-2-5-13,-1 0 4,2-1 1,-1-1-7,2 2 4,-4-2 6,0 4-7,-2-1 3,1-2-1,-2 2 9,0 1-11,1 1 1,-2-3-2,0 0 5,-3-2-3,4 3-4,-4 0 8,4 0-2,-1 1-3,-14 1-3,13 2 1,-11-4 4,2 0-5,-3 4 3,13 3 0,-15-5 0,3 4 0,-3-2 2,3 0 0,-2-2-2,-2 2 2,-2 2-4,-1-1-3,-5-1 3,0 0 5,3 0-5,-5 0 5,1 0 6,-2 1-12,1-1 6,1 1-6,-2-3 7,1 2 1,-1 1-1,-1-1 1,0-1-5,-2 1 5,-1 0-2,0 0 0,-2-1-2,1 1 1,0 0 2,0-2 1,1 4-5,-2-2 3,4 0 10,-1 1-12,-1-1 4,-2 1-5,2-2 5,4 2 0,-6-1-2,2 0 4,-2-1-4,2 1 0,-1 1 1,2-1-1,-2 0-3,1 0 3,-2 1-2,1-1-6,-2 2 7,-2-2-2,2 2 6,-1-1-4,-3-1 0,2 0 0,-5 0 1,6-3 2,-6 3 3,8 2 3,-8-2-3,0 0 4,3 0 8,-3 0 0,5 2-12,-5-2 1,0 0 0,2 1 1,-2-1-1,0 0 1,3 3 15,-3-3-17,0 0-2,0 0-2,0 0 10,0 0-9,0 0 7,0 0 7,0 0-8,0 0-1,0 0-2,0 0 1,0 0-4,0 0 1,0 0-1,0 0 2,0 0-6,0 0 3,0 0-15,0 0-21,0 0-31,0 0-34,0 0-44,0 0-54,0 0-66,0 0-265,-21-3-571,17 2 253</inkml:trace>
  <inkml:trace contextRef="#ctx0" brushRef="#br0" timeOffset="2257.6903">14542 5629 104,'-5'0'200,"5"0"-11,-4 0 1,4 0-5,0 0-13,0 0-4,0 0-9,0 0-5,0 0 1,22 0-1,-8-3 1,14 3-2,13-4-11,0 0 3,8 3-11,23-1-20,3 2-2,-5-2-7,5 7 0,4-3-6,-3 0 8,-3 1-6,8 1-4,3 3-2,2-1-8,1 0-5,1-5-2,0 6-8,-2-2-7,0 2-1,0-2-19,1 3 1,2-4-1,-1-1 2,-4 4-11,-1-5-5,-3 1-5,-1-3 6,4-2-5,-2-1 5,-6 3-13,-2-3-3,-6 3 11,2 3-14,-22-6 4,3 3-2,-3-1-4,-1 0 18,1-1-23,-4 0-4,4 1 4,-5-3 1,-2 0-8,-11 1 11,9 0 1,-11 0 0,1-1-8,-1 1 4,0-4-1,-2 5-4,-1-1-6,0 0-1,-10 1 8,2 0 5,-4-1-7,2 1 6,-5 2-15,-1-3 5,-1 3 4,0 0 12,0 0-6,-4-2-4,-3 2 7,7-1 1,-7 1-4,7-2-4,-7 2 9,3-2-12,-3 2 6,0 0-3,0 0-1,0 0-1,7-1-1,-7 1 8,0 0-10,0 0 1,0 0 2,0 0-13,0 0 15,0 0-6,0 0 3,0 0-3,3 3 1,-3-3 5,0 0-3,0 0-2,0 0-6,0 0 6,0 0-1,0 0-4,0 0 4,0 0-8,0 0 10,0 0-2,0 0 0,0 0 1,0 0-18,0 0 19,0 0-6,0 0 1,0 0 0,0 0 0,0 0-8,0 0 0,0 0 3,0 0 8,0 0 1,0 0-7,0 0-1,0 0-3,0 0 5,0 0 8,0 0-8,0 0-3,0 0 3,0 0 0,0 0 2,0 0-1,0 0-5,0 0 2,0 0 6,0 0-3,0 0 4,0 0 0,0 0-1,0 0 1,0 0 9,0 0-12,0 0 9,0 0-6,0 0-1,0 0 3,0 0-2,0 0 1,0 0 2,0 0-3,0 0-3,0 0 0,0 0 7,0 0-3,0 0 3,0 0-1,0 0-5,0 0 2,0 0 6,0 0-11,0 0 8,0 0 5,0 0-2,0 0-1,0 0-1,0 0 1,0 0-7,0 0 16,0 0-8,0 0-3,0 0-4,0 0 0,0 0 5,-10 5-11,10-5 13,0 0-3,0 0 2,0 0-3,0 0-1,0 0 0,0 0 5,0 0-1,0 0-1,0 0 3,0 0-2,0 0-2,0 0-6,0 0 1,0 0 4,0 0-3,0 0-3,0 0 4,0 0 11,0 0-14,0 0-4,0 0 10,0 0 0,0 0-3,0 0 3,0 0 1,-7-5 5,7 5-8,0 0 0,0 0-2,0 0 7,0 0-5,0 0-2,0 0 2,0 0-4,0 0 2,0 0 9,0 0-5,0 0-2,0 0-3,0 0 4,0 0 0,0 0-2,0 0-2,0 0 6,0 0-3,0 0 1,0 0-3,0 0 5,0 0-5,0 0-1,0 0 5,-6 2-8,6-2 3,0 0-10,0 0 6,0 0 6,0 0-12,0 0 9,0 0 1,0 0 2,0 0-2,0 0 5,0 0-2,0 0-4,0 0 5,0 0-1,0 0 6,0 0-5,0 0-2,0 0 4,0 0-5,0 0 9,0 0-5,0 0-1,0 0 0,0 0-4,0 0 13,0 0-10,0 0 2,0 0-1,0 0 0,0 0 8,0 0-8,0 0-1,0 0 4,0 0-10,0 0 11,0 0-3,0 0-3,0 0-2,0 0 6,0 0-1,0 0-1,0 0-4,0 0 1,0 0 5,0 0-1,0 0-3,0 0 5,0 0-3,0 0 0,0 0-5,0 0 0,0 0 1,0 0 5,0 0-5,0 0 7,0 0-2,0 0 0,0 0 5,0 0 0,0 0-4,0 0-9,0 0 15,0 0-8,0 0-2,0 0 5,0-5-5,0 5 6,0 0 5,0 0-22,0 0 18,0 0 4,0 0-5,0 0 4,0 0-10,0 0 7,0 0-5,0 0 3,0 0 2,0 0-7,0 0 3,0 0-2,0 0 1,0 0 3,0 0 0,0 0 1,0 0-2,0 0 2,0 0 1,0 0-9,0 0 5,0 0 0,0 0-2,0 0 8,0 0 1,0 0 0,0 0-4,0 0-7,0 0 1,0 0 3,0-6 1,0 6-5,0 0-13,0 0 0,0 0-7,0 0-7,0 0-10,0 0-8,0 0-14,0 0-12,0 0-16,0 0-16,0 0-17,0 0-14,0 0-14,0 0-16,0 0-19,0 0-5,0 0-23,0 0-9,0 0-149,0 0-404,0 0 180</inkml:trace>
  <inkml:trace contextRef="#ctx0" brushRef="#br0" timeOffset="7497.8646">3770 6757 126,'0'0'129,"-7"0"-8,4-1-3,3 1-2,0 0 1,0 0-12,-5-2-8,5 2 6,-6 0-8,6 0-17,0 0-5,0 0-6,0 0-5,0 0 6,0 0-2,17 0 3,-6 0 6,5-2-1,6 2-5,2-2 1,4 1 2,15 0-5,-1 2 0,2-2 3,3-2 3,22 3-4,-19-2 3,24 1-1,5-3-3,-5 1 4,6 2-2,0-2-3,0 3 1,2-3 7,3-1-18,2 3 8,0-2-5,3 0-2,6 2 0,2 2-11,-3-1 6,1 1-2,1-2-2,-1-1 1,4-2-7,0 4-3,-2 2-3,1 2-4,-2-3 4,-1 2 2,1-1-13,-1 2-1,-3 0-3,-6-1 1,3 0-10,-6-1 2,-6 4-2,0-3 8,-3-1-7,-4 2-2,0-6-4,-23 4 10,22 1-9,-22 1-4,1-5-1,-4 2 0,-2 3 0,-4-2 4,2-3-1,-12 4-4,-2-1 0,-3 1 9,-1-3-15,-9 0 6,1 0-3,-3 0-6,-5 0 15,1-3 3,-5 6 4,1-3 9,-4 0 0,9 0-2,-7 0 8,-2 0-3,5 3-4,-5-3 2,0 0 0,0 0-6,0 0-2,8-3-5,-8 3 5,0 0 3,0 0-7,0 0 3,0 0 11,0 0-26,0 0 4,0 0-5,4 3 8,-4-3 1,0 0-4,0 0-1,0 0-7,0 0-7,0 0-8,0 0-2,0 0-17,0 0-12,0 0-24,0 0-24,0 0-32,0 0-52,0 0-69,0 0-60,0 0-223,-22-6-575,15 5 255</inkml:trace>
  <inkml:trace contextRef="#ctx0" brushRef="#br0" timeOffset="9547.2495">10827 6679 59,'-3'0'137,"-4"-1"-4,7 1 3,-4 0-5,4 0 0,0 0-4,-6-3-5,6 3 5,0 0-3,-5-1-4,5 1-3,0 0-2,0 0-5,0 0-2,0 0 0,0 0-7,0 0-7,-5-2-2,5 2-9,0 0-7,0 0-2,0 0-5,0 0-7,16-1 2,-12 1-5,4-1-4,2 2-8,5-1 2,0-1-4,6 1 1,3 1-3,1 0 2,1-1-2,3 0-3,15 0-1,-5 2-3,1-2-2,2 4 0,0-3-2,1 4 3,4-3-6,1 0 5,0-1-5,24 4 7,-24-3-9,22 2-4,-1 1 8,-21-1-3,23 2 4,-22-1 3,23-3-4,-2 4 5,-22-2-11,23 3 10,-2 1-1,0-5-12,-1 3 18,0 0-12,-21-2-8,23 1 0,-21-2-4,-1 1 3,21 0 5,0 3-5,-25-5-5,5 2 9,20 1 2,-21 0-5,23 0-4,-22-3 5,19-1-3,-21 1 1,4 0 1,19 1 2,-23-2-2,2 0-4,-1 1 0,21 3-2,-22-2-3,1 2-3,20-6 1,-21 6 1,-6-2-2,8 2-2,-7-1 0,3-2-1,-5 2-2,2 0 5,-2-6 5,-1 4-4,-11 1 2,3-1-2,-1-3-3,8 6-6,-11-4 1,1-2 14,-1 1-17,-1 1 9,0-1-5,-2 0-1,-3 0 4,-1 1 10,-2 0 9,2-1-25,-5 0 12,0-1 4,-2 2-7,4-1-2,-8 2 5,-1-4 8,2 2-12,1-1 1,-3 1-1,-2-1-12,0 1 44,-1 1-38,-2-3 11,-3 2-11,9 0 4,-9 0-6,0 0 4,6 1 0,-6-1 8,0 0-3,5 0-4,-5 0-5,0 0 1,5-2 19,-5 2-17,6 0 0,-6 0 6,0 0-3,0 0-4,0 0 2,2-5 0,-2 5-3,0 0 3,0 0-14,0 0 18,0 0-12,0 0 11,0 0-8,0 0 8,0 0-5,0 0-4,0 0 9,0 0-5,0 0 7,0 0-20,0 0 10,0 0-13,0 0 11,0 0 5,0 0-2,4 5-3,-4-5-3,0 0 15,0 0-7,0 0-9,0 0 9,0 0 3,0 0-2,0 0-5,0 0-5,0 0 7,0 0-1,0 0 5,0 0-5,0 0 6,0 0-4,0 0 2,0 0-2,0 0 3,0 0 6,0 0-7,0 0-4,0 0 0,0 0 2,0 0 6,0 0-10,0 0 6,0 0-13,0 0 19,0 0-10,0 0 1,0 0-2,0 0 1,0 0-1,0 0 2,0 0 1,0 0 1,0 0-6,0 0 8,0 0-1,0 0-9,0 0 12,0 0-11,0 0 2,0 0 13,0 0-6,0 0-4,0 0-2,0 0 5,0 0-4,0 0 1,0 0 1,-6 7-10,6-7 3,0 0 0,0 0-3,0 0 8,0 0 0,0 0 5,0 0-3,0 0-2,0 0-3,0 0 7,0 0 3,0 0-5,0 0-8,0 0 16,0 0-3,0 0-9,0 0 4,0 0 0,0 0-5,0 0-1,0 0 14,0 0-5,0 0-1,0 0 17,0 0-21,0 0-6,0 0 7,0 0-1,0 0 2,0 0-4,0 0 0,0 0-2,0 0 0,0 0 1,0 0 3,0 0-3,0 0 6,0 0-5,0 0 6,0 0-10,0 0 8,0 0-5,0 0 3,0 0 1,0 0-5,0 0 5,0 0 8,0 0-8,0 0-4,0 0 7,0 0-6,0 0 17,0 0-17,0 0 3,0 0-3,0 0 2,0 0-8,0 0-1,0 0 14,0 0-10,-3 0 8,3 0 5,0 0 6,0 0-13,0 0-4,0 0 8,0 0-2,0 0-2,0 0 1,0 0-11,0 0 17,0 0-21,0 0 23,0 0-10,0 0 12,0 0-11,0 0 2,0 0-3,0 0 6,0 0-3,0 0 0,0 0 15,0 0-12,0 0-8,0 0 2,0 0-2,0 0 0,0 0 7,0 0-5,0 0 1,0 0 1,0 0-4,0 0 6,0 0-1,0 0 13,0 0-14,0 0-1,0 0 0,0 0-2,0 0 1,0 0-7,0 0 8,0 0 1,0 0-3,0 0 2,0 0-9,0 0-12,0 0-5,0 0-14,0 0-15,0 0-12,0 0-22,0 0-20,0 0-26,0 0-33,0 0-34,0 0-45,0 0-42,0 0-219,-6-7-550,6 7 243</inkml:trace>
  <inkml:trace contextRef="#ctx0" brushRef="#br0" timeOffset="10838.8828">17913 4680 9,'-10'-56'114,"-7"5"-9,-4 1-7,-17-17-5,7 23-5,-14-19-10,-3 6-5,10 18-6,-18-25-26,-3 12 8,-2 0-3,1 4 8,-7-5-18,-4 8-13,0 3-1,-10 5 1,-4 4-3,-4 0-10,-1 2 5,-4 11 2,-1-1-8,1 5-1,1 5-1,4-3 11,-1 11-8,7 1 18,4 0-10,6 4-4,5 1 8,20 5-4,-1 0-1,-16 10-3,19-1-2,-1 8-1,-15 8 8,17-7-9,-17 15 2,20-8 3,-14 20-5,16-17-1,-15 17 3,17-12-6,-10 15 4,13-15 2,0 4-6,1 0 3,0-2 3,5 6 5,-11 23-8,12-31-12,1 10 15,-4 21 3,9-23-3,1 4 0,-2 1 2,-1 20-8,6-23-1,3-2 9,-1 1-9,1 1 5,2-2-2,3 2 3,0 0-8,4 1 12,4 2-8,0-8-1,2 7 3,3-5-3,1 3-1,4 0-1,1 1 5,1-2 0,3-2 6,3 4-12,4-2 5,4-2-3,-1 3 5,12 19 0,-10-23 1,4-2-5,11 23 4,-11-24-1,0 3 2,19 12-5,-13-18 10,17 17-2,-14-23-9,14 16 6,-8-19-10,16 8 5,-17-10 4,22 6 3,-22-15 2,24 8-2,-21-10 4,23 9-1,-3-3 3,-1-3-3,1-5-4,-18-6 7,24 7 3,-1-1-4,-4-5-2,-18 0 8,20 1-3,-21-2-1,2-2 0,17-4-3,-20-2 5,1 4 4,22 0-1,-25-9 7,4-1 3,19-1 1,-21-1 7,0-1-6,1-3-4,21-10 5,-21 8 0,20-9-6,-20 10-2,22-15-4,-2 0 6,-3-4-10,-19 12-7,-1-1 3,20-11 0,-26 8 0,2-1 3,0-3 6,-2 0 5,-2-2 6,-2-3-4,3-1-1,-4-5 4,1 1-5,-2-6 3,-1 0-5,2-1 3,8-22-6,-12 16-1,-5 1 5,13-20-13,-15 19 2,-1-2-1,-2-2-4,-5 1 4,0-2 3,1-25 3,-6 27-8,-3 5 18,-6-6 0,1 17 9,-4-16-14,-1 2 1,-5 2-2,-3-2-2,0 3-11,-1 0 1,-6 3-7,4 2-1,-5-5 3,-1 3 2,0-5-7,0 7 1,0-1-4,-1 1 1,-1-1-8,-1 0 7,-2 5-6,1-4 2,0 4-4,3 10 0,-6-14-4,-2 6 1,-2-1 1,0 5-8,-6-2 7,-1 4-10,-1-3-13,-5 8-12,0-2-20,-23-2-8,20 10-28,-1 4-18,-18-3-11,21 7-29,1 1-19,2 4-32,-1 3-25,0 4-141,1 0-402,4 5 178</inkml:trace>
  <inkml:trace contextRef="#ctx0" brushRef="#br0" timeOffset="11716.3707">17506 3899 112,'4'-24'152,"1"0"-14,5 0-14,-1-3-20,5 3-7,-1 3-7,4-1 1,-2-2-7,5 4-8,1 1-15,3-1 1,0 2-9,3 2-2,0 4-10,-1 0 0,3 2-2,10 0-7,2 1 1,-3 5 24,1 0-10,-11 3-2,13 1-8,-11 2-1,8 0-6,-10 3-5,0-1-4,-4 4 2,-4 5-6,4-1 1,-3 2-6,-3 2-1,-4 2-2,0 1 2,-4 7-7,0 2 4,0-3-3,-6 6 5,-2-1-3,-1 1-3,-1-1-5,-3 2 5,0-2-5,2 0 2,-6 0 2,0-2 6,-3-1-8,0-1 5,0-2-5,2 2-1,-2-1-1,-4 0 1,-1 0 4,3-3-1,-3 4-4,-1-3 5,5 0-6,-4 0 2,-1-1 5,3-1-2,4-6 0,-2 2-3,2 0 2,1-5-1,0 5-1,1-2-5,-1-1 11,2 1-8,1-1 6,0-4-1,1 1-7,1 0 2,-1 0 9,1 0-4,-1-1-2,1 1 6,3-3 3,-3 1-9,3 2 5,-4-3-7,4 2 3,0 0-13,3-3-6,-2 4-1,2-2-17,4 0-17,-1 0-20,4 3-22,1-4-17,0 2-26,4-3-106,-3 3-261,3-7 116</inkml:trace>
  <inkml:trace contextRef="#ctx0" brushRef="#br0" timeOffset="12174.9165">18351 4624 123,'-3'-8'179,"3"8"-18,0-8-22,0 8-21,0 0-12,-1-6-14,1 6-4,0 0-20,0 0 8,-13 11-13,9-3-4,-2 1-8,2-1-6,0 0-1,0 3-6,-1-2-5,4 0 2,-1 0-7,1 3-3,-3-6-5,4 5 2,-1-7-3,1 3 2,0-7-3,0 11-3,-2-5 4,2-6-2,2 9 3,-2-9-5,1 6 5,1-4-1,1 1 9,-3-3 12,3 5 9,-3-5 11,9 0-3,-9 0 2,11 0 3,-5 0-3,2-3-3,-1 3 0,2-2-5,-1-1 0,-1-1 4,1 1 0,0-3-7,-1 1 0,1 0-7,-1 2 6,-2-4-6,3 0-4,-4 2-3,2-3-1,-1 1-8,-2 2 6,0-5-4,0 5-5,-2-5 0,1 4-4,-1 1-5,-1-6 0,3 6-1,-4-6-4,-1 6-2,2 5-6,-1-16 3,-2 9-3,0 1 0,0 2-2,0-1 1,-1 2-2,4 3-2,-11-10 0,7 8-4,-2-2-3,6 4-1,-10-1-14,10 1-3,-8-2-15,8 2-14,0 0-16,-10 2-9,10-2-13,-11 10-10,5-3-17,3 0-26,-1 3-38,0-2-151,-2 2-365,2 1 162</inkml:trace>
  <inkml:trace contextRef="#ctx0" brushRef="#br0" timeOffset="12680.0834">18089 4659 80,'0'0'85,"8"5"-3,0-1-6,-1 1-1,0 1-5,1-2-3,1 1 1,-1 2-10,2-2-10,1 0-5,-4-2 8,4 3-13,-3-3-1,0 0 11,-1 0-14,-4 1-14,3-2 3,-6-2-8,7 5-2,-7-5-19,7 1-17,-7-1-11,0 0-8,5 4-17,-5-4-17,3 1-57,-3-1-142,0 0 63</inkml:trace>
  <inkml:trace contextRef="#ctx0" brushRef="#br0" timeOffset="13425.0718">18443 4602 49,'0'0'60,"0"0"-12,0 0-2,-3-6 0,3 6-8,0 0-3,0 0-6,-7-4-9,7 4 3,-8-1-4,8 1 0,-10-2-5,10 2-5,-9 0 0,9 0 0,-14 1 10,14-1-15,-10 3 4,5-1-2,-2-1-1,2 2 6,5-3-6,-14 7-2,7-2 0,0-3 0,0 4-3,4-1 5,-4 1 6,0 1 0,1-2-8,3 4 6,-2-1-2,2-1-1,-4 1 7,6-1-1,-1 1-5,-2 1-3,-2 0-1,4 1 3,0-4 1,0 2-4,0-4 3,2 4 0,-1 0 0,1 2-2,0-5 6,0 3 1,0-8 2,1 13 1,-1-8 3,3-1-4,-2 2 1,1 1 8,-1-3-9,-1-4 11,7 8 2,-3-5 6,-1 1 0,-3-4 2,9 6 1,-3-2 10,0-3-5,0 1 4,5-1-6,-11-1 8,17 0-1,-7 0-9,0-1 5,0 1 3,1-3-3,-4 1 1,8-1 14,-7-2-8,2 1-1,-1-1-8,-2-1 16,2 0-1,-1-1-7,-1 2-1,-4-4-2,4 1 8,-3 1-1,0-1-2,-2-1-8,2 4 0,-2-2-9,2 0 7,-4-1-5,0 1 2,1 1-2,-1 6-5,0-16-7,0 11-3,-1-3-7,-2 3 5,3 5-15,-3-13-7,-3 5-6,-2 0-7,1 2-7,0 1 0,-3-1-5,0 2-8,1 2-11,-1-1-7,-3-2-16,3 2-21,-1 3-11,4 0-20,-4 3-19,3-2-123,0 3-288,1-1 127</inkml:trace>
  <inkml:trace contextRef="#ctx0" brushRef="#br0" timeOffset="13888.999">18115 4634 66,'0'0'63,"-6"-2"1,6 2-4,-6-4 4,6 4-8,-8-4-14,5 0 12,3 4 3,-10-4-5,10 4-5,-7-3-3,7 3 13,-7-4-4,7 4 4,-6-2-4,6 2-14,0 0 8,0 0-6,0 0 4,-5-3-17,5 3-2,0 0 3,0 0-8,0 0 5,0 0-2,0 0-6,0 0 2,8 19 1,-3-14-6,-1 0-1,1 4 6,-2-4-7,4 3-1,-1 0 2,2-3-5,-3 6 0,0-6 0,2 2 3,-1 0-4,-2 0 0,2-1-1,-1 0-2,-2-3 4,1 1 1,-1 1-3,-3-5-5,7 6 8,-4-2-7,-3-4 2,4 4-19,-4-4-9,6 3-27,-6-3-12,0 0-18,4 5-7,-4-5-107,0 0-209,0 0 93</inkml:trace>
  <inkml:trace contextRef="#ctx0" brushRef="#br0" timeOffset="14436.1597">18430 4619 50,'0'-8'96,"0"8"-17,-3-10-9,3 10 3,-4-9-7,4 9-9,-3-8 1,3 8-5,-3-4-7,3 4-7,0 0-1,-4-8-8,4 8-1,-6-4-5,6 4-5,-8-1-9,8 1-1,-14 0 4,14 0 2,-15 4 1,6-2 0,-1 2 2,-4 4-13,4-1 3,-2 2 16,1-1-25,-1 0 5,2 5-2,0-1 8,0-2-12,2 2 5,2-1 5,1-1-4,-2 2 1,2-2 13,1 0-8,0 2-5,1-1 3,3 0-3,-3-1 24,3 0-26,2-1 14,-1-1-2,1 3 1,0-3-2,2-1 7,1 0-6,1 2 5,1-1-1,0-4 1,1 2-1,1-1 5,-1-2 4,2 1-8,0-2 11,5-2-3,-5 0 3,4 0 1,0-6 1,-3 5-9,-1-4 0,4 1 1,-4-1 9,0-1 4,-3 1-3,2-1 16,-3-2 3,4-1-10,-5 1-1,2-1-6,-2-1 5,-2 1-4,4-1-4,-5-5-6,-1 4 2,3 1-6,-1 0 2,-3-3-2,0 4-5,0-1 2,0-2-6,0 3 3,0 2-9,-3-1 1,-1 3-6,-2 0 0,2-2-2,-4 1-9,-1 2-7,0 0-11,0 1-13,-4 1-8,2 2-15,1 0-17,2 2-22,-3 1-23,-2 0-24,3 3-119,-3 1-288,3-1 128</inkml:trace>
  <inkml:trace contextRef="#ctx0" brushRef="#br0" timeOffset="53549.938">7993 12363 5,'0'0'89,"0"0"-1,0 0-7,0 0-6,0 0-5,0 0 4,13-7 1,-13 7-4,11 2 0,-6-2 4,5 0-5,-1 1-4,1-1-8,1 2-4,-3 1-4,6 1-4,2-1-4,1-1 7,2 0 5,-2 1 2,3 1 1,1-1-6,-4 0 0,0 1-1,4-4-4,0 3-9,2 0 10,-3 0-7,4-1 1,-3 2 3,4-4 5,0 1-7,-1-1 4,3 2-8,1-1-3,-1-2-1,1 2-3,-1-2-5,2 2 3,0 0-7,10 1 5,-11-2-7,12 2-3,-13-1-2,4 1-2,7 1-5,-10 1 3,1-4-4,0 5 3,0 1-2,11 0-2,-11-3 0,2 0 0,7 3-3,-9 1 0,0-2 5,10-1 0,-11 4-5,12-6 0,-2 2 2,-8-2 3,10 2-1,-1 1 2,-10 0 2,12-2 8,-3 2-13,-10-3-2,14 5-3,-4 0 2,-10-4-3,11 2 3,-10-1 3,-1 3-4,3-3 3,-3-2-5,-1 7 2,3-7-1,-2 1-3,-3 2 5,5-3 0,-2 2-3,2 0 8,-1 0-2,9 2 1,-9-2 3,1-1 0,-2 0 4,11 3 5,-10-2-7,1 2-8,-1-3 8,-1 1-6,2-1 2,-2 1 2,0-2-7,2 1 9,-3 2 5,2-2 2,-2-2 3,1 0-3,0 1 6,1-2 2,2 1-1,-2 0 0,9 0 7,2 1-8,-2-4-2,3 1-1,-11 1-2,11 1-1,0 1-2,-1-5-1,-2 4-3,1-1 0,-1-2-1,-8 3-1,-1 2-3,11 0-1,-11-3 0,11 4 2,-1-3-3,-8 1 2,7 1-5,-8-1 5,9 0 0,-1 1 3,-10 1-2,13-3-3,-11 1 0,9-2 2,1 2 5,-2 0-1,-9 1 1,9 0 3,0-1-1,-8-2-1,0 2 2,10-1-5,-12 0 0,12-1 6,1-1 2,-12 2-4,11-2 0,-11 0 4,9 2 2,-8-4 1,9 2-3,0-4-1,-8 4-4,9-2 5,-9 5-6,7-4 1,2 2-1,-13-2 3,2 0-6,9-2 2,-8 3-3,9 1-1,-1-3 6,0-1-3,0 3-1,-8 1 0,9-3 1,1 1-2,0 0-4,0 0 2,1-1 9,1 1-6,0 4 2,-4-2 4,3-4-6,0 5-1,-1-1-7,5 0 3,-5 0 4,1-1 0,0-2 1,0 5-4,1-2 8,-1 0-8,-2-2 8,1 4-6,-10-2 1,9 1 6,-9-1 5,10 1 8,1-1 5,4 0 11,-1-2-7,3 0-11,2 1-6,0 0 2,-3 2-2,2-1-4,0 1-4,3 1 3,17-5-4,-23 4 0,0-1 0,1 2 0,-3 0 0,0-2-5,-1 0-2,2 0-5,-3 3 15,1-3-9,1 3 14,-3-3-13,2-3-1,-5 3-3,4-2 1,-1 1-4,0 1 3,-1-1 2,-3 2-1,-6-3-8,10 2 7,1-3 0,-11 3-1,-1 1 2,12-1 6,-3 2-5,-9 0 5,9-2-15,-9 1 9,-1 1 2,0 1-6,13-2 0,-14 0 2,1 1 6,0-1 8,1 3-8,11-7-5,-12 4-8,-1 3 0,2-4 9,-3 3 2,5-3-3,-3 0 0,2 0-3,8 3 9,0-3-5,2 1 4,-11-1 3,13-1-4,-1 3-3,1-2 2,-1 0 4,1 3-7,-1-3 1,-3 4 5,3-4-4,-1 0 3,-1 2 18,-9-1-7,9-1 5,1-1 11,-2-1-13,-8 2-14,10-2 15,1 2-2,0 2-6,-2-5 0,3 4 5,-1-2-4,2 0-1,-4 1 2,-1 0 4,0 1-11,4-2 0,-1 0 5,4 2 8,3-1-16,-3-1 0,2 2 5,-4-1-7,1 0 1,-2 0 0,-4-1-1,-7 1 6,-1-2-6,-3 0 0,-1-1 2,-1 3-3,-2-4 11,-6 1 2,0 2 3,-3 0 9,-1-3 7,-2 3 8,-1-2 10,-3 3-14,0-2 19,-3 0-8,1 2 5,-1-1-4,0-2 0,-4 3 0,4 0-6,-4 0-16,2-4-19,-2 4-18,0-6-46,-2-1-67,-4-2-74,-7 0-51,-9-3-53,-16-6-46,-5 1-334,-4-4-733,-18-3 325</inkml:trace>
  <inkml:trace contextRef="#ctx0" brushRef="#br0" timeOffset="54701.1127">2568 13493 19,'-8'-2'167,"3"1"-17,0 1-5,1-2-27,4 2-8,-5 0-18,5 0-17,0 0-6,0 0 5,0 0-15,12-5-8,-5 8-6,6-3-5,3 0-8,6 2-4,1 1 4,5-3-6,11 2-1,-1 3-10,6-2 3,-2-3 2,4 2-3,2 2-3,23-6 2,-22 5-1,23 0-6,-4-2-2,5 3 5,0-3 1,-1 0 5,1-1-6,-7 3-1,15-1 11,-4-2-4,2 2-1,4-4-3,4-1 2,-1 4 1,3 0-3,3-5 0,1 1-1,2 0-6,5 1 4,3-3-5,0 3-7,1-1 4,-1 3 6,6-4-13,2-1 4,-4 2 1,4 1-2,-1 2-6,-3-2 8,3-3 1,0-1 0,1 4-5,-1-1-7,-2 2 18,1-2-8,5 6 2,0-8 1,0 2-5,-4-1 4,1 5-4,-1-1 5,3-4-4,-5-1-1,2 0-1,-1-2 4,-2 2 1,-3 1 13,0-4-15,0 0 4,0 2 2,-1-11 6,-3 13-16,-1-4 13,-2 5 1,2-4-1,1-1 5,-3 4-8,-3-3 2,-1 4 0,-1-2 0,-1-2 2,3 5-5,-6-1-2,5 3 2,-6-5-8,-5-1 8,0 3 3,-2 0-8,2 0-4,-5 2-10,-2 1 8,-2-1-1,-2 1 6,-22-2-7,-1 2 5,22 2-8,-25-1 6,0 0-7,0 2 4,-1-3 0,-2 2 2,-1 2-1,-13-4 2,0 2-3,-3 0 8,0 2-8,0-1 4,-1 0-5,-3-1 3,0 6 5,-6-3-25,0-1-6,-2 1-22,-1 0-29,-2 2-27,-1-4-127,0 1-256,-2-1 114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8:18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4446 5811 78,'0'0'86,"0"-5"-1,-1 1-16,-1 1-9,0 0 1,-1-1-20,3 4 3,-6-10-6,3 7 1,-1-2-3,1 1-4,-5-2-3,5 1-6,-4 1-1,0-1-5,1 1-6,2 1 0,0 1-1,-2-1 3,-1 1 2,0 0-9,1 0-9,3-1 12,-2 2 3,2-1 4,-2 1 6,5 1-13,0 0-8,-7-1 11,7 1 0,-3 0-2,3 0-4,0 0 5,0 0 5,-5-3-10,5 3-2,0 0-2,0 0 15,0 0-10,17 3-14,-6-2 10,2 0 8,3-1-2,5 0-7,4-1 16,5 0 3,9-3 2,1-2 2,-12 1 1,20-1 5,-3 0-3,1 0-3,2-2 3,0 0 6,24-1-6,-24 2-1,20-3-13,-19 5 11,0 2-11,24-4 2,-23 2 8,20-7-11,-21 8-2,22 5 2,-23-6-1,25 0-1,-25-1 8,29 3-3,-3-4-10,-5 2 13,1 0-8,-24 1 0,25-1 1,-24 2-7,2 0-2,20-1 7,-20-1 9,-1 5-9,1-4-5,2-1 2,-2 2-4,17-2 2,-22 3-3,4-1-4,-3 2 15,0-2-15,1-4 0,0 2 6,2 0 0,-3-5 4,23-2-2,-23 7 5,2-4-13,1-1 7,-3-1-14,4 3 15,-2-4 0,-2 3-2,0 1-1,-1 0 0,-2 3 0,0-4-2,-2 1-9,5-5 9,0 5 8,-3-2-11,3 3 10,6-5-6,-5 6 10,2 0-16,3-2-1,-3 1 14,-2 1-6,-1 2 0,-1-5 0,1 3-7,-4 1 15,-1-1-16,2 2 10,-4-4-5,-9 5-5,-1 1 7,13-2-2,-13-2 4,1 1 6,-4 5 0,5-6-4,-2 2 4,-1 1-6,1-1 6,-3 0-1,0-1-3,-1 5 5,-4-5 1,-4 3-12,2-1 16,-4 1 0,-1 1 0,1 1 5,-4 0-1,-1-2-4,0 0 6,-1 2-1,-1-1-1,-2 1 0,-3-2 2,-2 2 1,8 0 0,-8 0-5,6 0-2,-6 0 0,6 0-2,-6 0 1,0 0 5,4 0-11,-4 0 4,0 0-1,0 0-6,0 0-13,5 2-3,-5-2-20,0 0-21,0 0-17,0 0-12,0 0-13,0 5-30,0-5-50,-5 10-92,1-4-288,-2-1 128</inkml:trace>
  <inkml:trace contextRef="#ctx0" brushRef="#br0" timeOffset="1205.8431">10807 7005 26,'14'-1'126,"3"-1"10,4-1-12,3 0-1,4-1-5,-2 1-3,15-2-10,-13 0-1,14-2-5,-3 6-2,4-3-6,-4 0 0,3 1-5,-4-1-6,7-2-2,1 4-4,0-3-9,1-4-1,3 6-8,19-6 0,-21 6-7,21-2-2,-21-2-6,25 2-1,-25 0-4,23-2-1,-4-3 2,2 4-3,0-2-1,1 2-4,5 1-2,0-1-7,0-2 6,2 1-5,2 5-6,-3-5 8,2 2 2,2 0-8,1 5-1,3-4-1,-1-4-5,1 4 1,-1 0 1,2-2-5,0 0 0,3 4 2,-1-2-4,-1 1 1,4-2 1,-1 2 0,-2-3 0,7 2 3,-6-5-4,5 4 14,0 1-3,-1-3 7,2 4-12,-4-1 0,5 1-2,3-2-1,-5 0 3,0 4-8,-6-5 1,9 2-1,-3-1 1,-1-1-1,-1 4 4,-2-1-12,5 3 7,-4 0-2,-1-5-1,-1 2 7,-1 2-5,2-2 1,-3 3-2,2-1 0,-3 0 0,-1-2 2,0 6-4,0-8 3,-2 7-3,2-4 2,8 0 0,-5 1 0,0-1-2,-2-1 3,2 4 3,4-6-3,1 5 3,3 0-2,0-3-3,-3 3-1,5 3 0,-1-3 9,1-3-5,0 1-5,2 0 4,1 2 0,-6-1-5,5 4 4,-2-2 1,0-1 1,6 1-3,-6 2-1,3-3 4,-4 0-3,-6 0 3,3 0-2,-1 1 0,3 2-2,-3-5 3,-2 5-7,-2 1 5,0-5 1,-6 3-3,-2 0 3,2-2-1,-3 0-2,-6 5 2,-4-4 1,0-1-3,-21 3-1,4-5 4,16 2-1,-23 0-1,3 3 1,-6-3 3,3 0-6,-3 0 5,-12 1-3,-2 1 0,0-2-1,-1 0 3,-2 0-1,-5 0 3,-3 0-5,-6-2 1,-1 2 2,-1-1-1,-1 1 3,-2-1-4,-1 1-1,1 0 3,-2 0-2,0 2 0,-4-2 2,0 0-1,6-2 1,-6 2 1,0 0 1,6 1-3,-6-1 6,0 0-6,0 0-3,0 0 9,4 1-10,-4-1-8,0 0 0,0 0-14,0 0-6,0 0-6,0 0 0,0 0-3,0 0-13,0 0-11,0 0-25,0 0-7,0 0-11,0 0-16,0 0-19,0 0-13,0 0-12,0 0-100,0 0-290,0 0 128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8:32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12159 2772 12,'0'0'107,"2"-2"13,-2 2-11,1-3 4,-1 3 3,4-1-12,-4 1-10,3-4 3,-3 4-5,2-3-10,-2 3 3,0 0-1,0 0 2,2-2-7,-2 2-4,0 0-4,0 0 1,0 0-6,3-2-2,-3 2 1,0 0-7,0 0 2,0 0-12,0 0 8,0 0-12,0 0-1,0 0-6,0 0-2,0 0-5,0 0-3,0 0-1,0 0-8,0 0-4,0 0 0,0 0-7,0 0 5,0 0-5,0 0 3,0 0 1,0 0-8,-15 0 2,15 0 3,-14 0-12,5 0 10,-5 2-2,6-2 0,-2-2 0,-4 2 0,0 0-1,2 0-2,1-2-1,-4 1 2,3 2 7,1-2-14,4-1 9,-3 2-7,3 0 4,0 0-2,3 0-1,-2-2 5,6 2-5,-7 2 8,7-2-7,-4 0 6,4 0-4,-8 0-1,8 0-3,0 0 1,-5 0 6,5 0-2,0 0-1,-7 0 0,7 0 1,-5 0 0,5 0 0,0 0 5,-6-2 4,6 2 3,-5 0-2,5 0 1,-8-1-8,3-1 11,0 0-6,5 2-1,-7 0-2,7 0 5,-7-1-2,5 0-2,2 1 3,0 0-10,-8 1 6,8-1 1,0 0 2,0 0 0,-4 0-6,4 0 4,0 0-6,0 0 4,0 0-4,0 0-5,0 0 4,-5 0 0,5 0 0,0 0-2,0 0 0,0 0-3,0 0 1,-2 6 2,0-4-3,1 3 0,-3 2 1,1 1 1,-1 3 3,1-3-7,-3 8 7,1 0-5,-1-1 7,-2 3-6,-2 2 4,2 6 1,-1 3 0,0 1 3,1-1 0,-2-3-1,3 1-1,0-2-2,2 1 2,-4 2-3,4-2 1,0 3 6,-2-4-6,2 6 5,1-3-1,-2 5-2,-1-4 2,1 0 2,1 1 2,0 0-3,-2-1 5,-1 5-1,2-1-1,2 2 3,-2-1 0,1 0-4,0 1 2,1-3-2,0 1 3,1 1-1,0 0 6,1-4-7,0-3 1,-1 2 6,3-4-8,-1 0 1,-2 0 0,3-4-1,-2 4 1,1-6 0,1 8-3,-3-8-4,2 9 10,-2 0-4,3-4 1,0 1 4,-3 1 2,3-1-3,0 0-5,-1-5 4,0 5-3,1-5 0,-2 5 0,-1 0 2,3 4-4,0-10 3,0 0 0,-2-2-2,2 3-1,-2-3 3,2-1-1,-3 2-1,3 0 0,-1 10 2,-1-10-4,2-2 3,0 3-2,-1-2 1,1-1-2,-1 3-2,1 1 7,0 0 2,0 6 0,0 3 3,-2-1-3,0 0 7,-1 1 0,3 2 0,-3-3-4,1-2 1,0 3-2,2 0-3,-3 1 3,1 1-1,1 2 8,-4 1-7,3-5 0,1 5 3,-4-3 2,3 1-6,-1 1-1,3-1 2,-2 1-1,-2-1-3,3 1 3,-2-3-6,1 1 4,1 1 1,-2 2-7,3-2 6,-3-2 1,3 3-4,-2 0 2,0-1 4,-1 1-4,2-1-5,0-3 5,-1 5-2,2-2 3,-3 4 7,1-6-5,2 15 7,-2-14-6,2-4 2,-3 0 1,2-1-2,-1 3-1,1-2-12,-2-2 10,3-6 1,0 7 1,0 1-1,-1-2 1,2 0-4,-1-6 6,0 6-5,0 4-3,0-5 6,2 2-1,2 1 0,-6 0-6,1-2 4,0 1 9,1 0-9,0 1 2,1 0-6,-1-8 2,-1 0 3,2-1-2,-1 8-2,-1-8-8,1 7 14,0-4-1,0 4-4,-2-8 6,2 3-8,0 6 7,-1 1 2,-1 0-3,2 1-1,-1-1 13,1 0-8,-3 4 3,2-3-3,-2-1 0,2-1 7,-1 2-6,4-3 4,-4 1-1,2 3 3,0-2 2,0-8-7,-3 6-4,3-7 4,-1-1-4,2 2-20,-3-1 24,0 1-9,4-4-4,-4-2 5,1 3 5,1-1-2,-5 2-9,5-1-3,0-3 10,5 3 7,-4-6-11,-2 2-4,1 0-4,0-1 12,0 3-5,1 2-5,-2-4 10,1 5-3,1 0-1,-4 8-7,5-11 3,-2 2 10,0-3-17,-2 0 9,4-2 3,-1 1 3,-1-4-8,0 4-7,2-1 4,0-4-1,-2 4 3,0 0 5,0-1 4,-1 0-11,0 2 1,1 2 0,0-4 6,-2 2 3,2 1-5,0-3 0,0 2 2,0-1-10,0 4 2,2-5 7,-1 0-7,-1 1 5,1-1-2,-1-10-4,0 9 4,0-9-8,0 10 11,0-10-4,1 13-3,-1-13-3,0 7 12,0-7 9,0 8-18,0-8 4,0 0 2,2 10-4,-2-10 1,0 0-4,0 0 8,0 7-5,0-7 0,0 0 9,0 0-13,0 0 6,0 0 13,0 0-19,0 0 13,0 0 4,0 0-4,0 0 1,0 0-5,7 7 5,-7-7 1,0 0 2,9 4 11,-4-1-6,5-2 8,-3 1-6,3-1 9,3 1-6,4 1 8,5 4 0,1-2-9,2-3 9,3 4 9,0-1-16,1-2-1,9 5-1,0-3-3,-12-3 1,12 4-1,0-5-2,5 0 1,-4 4-6,-1 2 4,2-7-4,0 0-1,-9 0 1,13 2-3,-1-4-2,-1 4-2,0-1 2,-2-1-1,-1 2-1,-10-2 1,-1 0-3,3 0-2,-1 0-4,-3 0 9,1 2-4,-5-1-3,0-1 0,1 0 6,-7 1-7,-3 2 2,3 0 3,-4-6-3,2 6 8,-5-3-3,0-6 4,-10 6-15,16 0 14,-16 0 3,9 0 9,-9 0 5,0 0 6,10 3-5,-10-3 5,0 0-4,0 0-1,0 0 3,13-3-1,-13 3-6,0 0-5,0 0 0,0 0 2,0 0-5,10-1-2,-10 1-1,0 0-4,0 0 8,0 0-7,0 0 3,0 0-7,0 0 2,0 0 6,0 0-9,0 0 0,0 0-2,0 0-1,0 0 2,0 0 3,0 0-1,0 0 0,0 0-4,0 0 2,0 0-2,0 0 1,0 0-8,0 0 9,0 0 1,0 0-3,0 0 5,0 0 4,0 0-10,0 0 2,0 0-3,0 0 1,0 0 2,0 0-1,0 0 2,0 0-4,0 0 2,0 0-1,0 0-2,0 0 4,0 0-7,0 0 4,0 0 7,0 0-7,0 0 1,0 0 0,0 0 0,0 0 1,0 0 1,0 0 0,0 0 2,0 0-5,0 0-2,0 0 5,0 0-4,0 0 4,0 0-4,0 0 1,0 0-7,0 0 8,0 0-1,0 0 1,0 0-5,0 0 2,0 0 3,0 0 1,0 0-3,0 0-1,0 0 1,0 0-3,0 0 5,0 0 1,0 0-5,0 0 9,0 0-6,0 0-3,0 0 1,0 0 1,0 0-3,0 0 5,0 0-4,0 0 1,0 0 4,0 0 5,0 0-10,0 0 3,0 0-2,0 0 2,0 0-1,0 0-3,0 0 5,0 0-1,0 0-1,0 0 2,0 0-1,0 0-1,0 0 5,0 0-8,0 0 6,0 0 0,0 0 1,0 0 5,0 0-8,0 0-2,0 0 2,0 0 3,0 0 4,0 0-11,0 0 4,0 0-1,0 0 2,0 0 4,0 0-6,0 0 4,0 0-12,0 0 13,0 0-3,0 0 0,0 0-4,0 0 3,0 0-36,0 0-48,0 0-60,0 0-65,0 0-73,0 0-98,0 0-421,0 0-869,0 0 386</inkml:trace>
  <inkml:trace contextRef="#ctx0" brushRef="#br0" timeOffset="2407.3582">8361 5820 129,'-3'-17'188,"0"2"-3,3 2-12,0 1 0,-2-1-4,2 4-9,-1 1-6,0 0-15,1 4-16,0-1-13,-2 0-20,2 5-16,0 0-1,0 0-12,-1 13 0,1-1-10,-2 5-2,0 9-7,1 4-4,-3-2-3,4 0-5,-2-2 1,-2-2-4,1-5-6,3 7 0,-3-9-2,1-2-3,1-3-2,-1-1 5,1-1-5,-2-1-2,3-2 4,-1-2 3,-1-1 3,1 1 18,1-5 2,0 5 15,0-5 9,-1 7 4,1-7 8,0 0 2,0 0 6,0 0-10,0 0-11,1-19 0,-2 7-13,1-7-7,0-8-4,0-2-2,0-1-2,0-1-6,0-19-3,0 14-13,0-13 6,-3 1 4,3 12-10,0 1 2,1 4-4,1 2 2,-2 4 2,1 6 11,-1 9 0,0-1 0,1 0-4,-1 4-8,0 3-5,0-1 2,2 3-18,-2 2 8,0 0-6,8 10 1,0 4 2,4 11 7,1 3-9,1 0-1,0 2 12,-1 2-10,2 11 5,-2-12-2,-2-1-3,0 0 2,1-2-2,-1 0 5,4-3 5,-6-3-9,-2-4-10,0-1-18,1 1-16,-3-3-9,-1-4-9,1 4-6,-2-5-4,2-1-11,0-1-14,-4-1-13,1-5-21,1 5-11,-2-4-23,2-1-6,-3-2-26,1 3-34,-1-3-136,0 0-397,0 0 176</inkml:trace>
  <inkml:trace contextRef="#ctx0" brushRef="#br0" timeOffset="2591.4932">8248 5903 145,'0'0'184,"0"0"-12,0 0-17,0 0-12,17-12-5,-3 4-17,5-1-12,4-1-15,0-1-7,-1-1-14,-1 3-29,3-2-32,-3 1-25,1 1-32,3 0-35,-4-2-36,-7 5-89,2-3-220,-1 2 98</inkml:trace>
  <inkml:trace contextRef="#ctx0" brushRef="#br0" timeOffset="3021.4717">8672 5686 42,'-2'-4'222,"0"3"-15,0-2-20,2 3-18,-4-3-23,4 3-19,0 0-14,0 0-13,1 16-8,2 0-13,0 2-6,1 10-9,0-2 1,-1 3-8,0-4-2,-2 4-4,1-9-4,1 3 2,-1-6-4,-2-1-7,3-3-3,-3-3 7,3 0-2,-3-3 18,0-4 22,0 3 20,0-3 21,0-3 13,0 0 11,2 2 0,-2-2-7,0 0-19,2-9-9,0-3-13,-1 0-5,2-6-11,3-9-6,0-1-6,0 1-13,1-4-6,-1 5-2,0 1-9,-1 7-2,0 1-3,-3 7-16,4-1 14,-2 1-2,-3 6-18,1-1-3,1 1-10,0 1 7,-3 3-10,0 0 2,10 8 1,-5 3 4,1-1-1,2 4 0,-1 1-11,2 2 8,-2 1-3,-4-2-10,8 8-19,-4 0-21,-1-7-19,1 6-22,-2-3-23,1-3-30,-2 0-38,2 1-31,-1-4-19,0 1-22,-1-1-182,0-5-474,2-1 209</inkml:trace>
  <inkml:trace contextRef="#ctx0" brushRef="#br0" timeOffset="3420.6785">9094 5781 98,'3'-17'215,"-3"0"-5,3 2-4,-6-1-21,2 4-6,-1 3-19,-2-4-9,3 5-18,-1 2-11,-3 2-10,0 0-21,-2 4-10,-1 6-13,-5 2-4,2 6-8,-7 9-5,4 2-6,-2-1-9,2 2 4,0 1-6,3-3-1,5-7-3,2 3-3,1-3-1,3 0-2,0-4-9,3-2 10,0 1-6,1-3 2,-1-3 4,4-2 1,-1 2-6,0-7 1,-6 1 0,17-7-3,-7 2 4,-1-5-9,0-4 6,1 2-7,-3-4 4,3 0-6,-6-1 7,2 0 3,1 0 1,-3 1 0,-1 4 2,0 2 6,0 0-4,-2 5-8,2 0-3,-2 0-2,-1 2-9,0 3-1,0 0 5,0 0-4,0 0 0,2 21-1,-4-11 0,2 4-3,0-2-1,0 0-7,0 5-11,3-5-15,0 0-7,1-2-12,1-1 0,0 1-7,4 0 2,3-4 3,-2-3-18,4 0-14,2-4-8,5-4-34,-1-4-18,-5 1-7,2-6-3,-5 1-8,3-7-100,0-1-288,-5-2 128</inkml:trace>
  <inkml:trace contextRef="#ctx0" brushRef="#br0" timeOffset="3918.4933">9299 5762 933,'7'-33'-70,"0"-1"31,-3-15 3,-1 13 33,-3-12 24,4 2 3,-4 14 34,0-5 14,0 10 35,0-1 20,0 11 11,0 6-6,0 1-9,0 5-22,-3 2-11,3 3-14,0 0-5,-1 17 1,1 0-15,0 12-5,-1 5-4,1 15-4,-3-1-9,3-2 4,0-15-13,3 5 4,-2 1 2,3-6-4,0-5-6,2-1-3,2-1-3,-1-7 6,0-2 0,-2-5-3,3 0 0,-1-4-3,0-3-2,0-1 5,3-2-2,0-2 0,-2-6-6,5-1 0,-1-6 7,3-2-5,-5 1 1,1-6-5,-2-6 10,2 6 2,-4-1 4,-2 4 17,0 1 6,0 7 6,-3-1 4,-1 4-1,2 1-10,-3 2-2,1 2-16,-1 3-4,0 0-7,0 0 3,0 0-4,0 0 0,3 20 2,-4-8-4,2 3-6,-1-3-1,0 1 0,3-2 5,0-1-12,-1 0-3,2 1-3,-2-3 5,2-1-3,2 0 4,-2-4-2,1-1 3,1 1 4,-6-3-1,15-5 5,-7 2-4,0-4-2,-1 0 1,5-5 0,-2-1 2,-3-1 6,3-3 3,-6 1 9,3-2 3,-3 3 11,1 4 5,1 1 5,-4 3-2,1 0 2,-1 2-10,0 0-5,-2 5-3,3-3-12,-3 3 0,0 0-7,0 17-2,-2 1 3,2 13-2,-3 3 1,3 3-1,-3 10 6,-1 2-12,4 0 4,-4 3-3,2 0 6,1-4-2,0 2 3,-2-1-5,3-1 1,0-12-2,0 1 1,0 8-28,-1-13-22,1-1-54,-2-1-40,4-5-69,2-5-57,-3-9-39,3-1-184,-1-4-524,2-5 232</inkml:trace>
  <inkml:trace contextRef="#ctx0" brushRef="#br0" timeOffset="4228.9248">9927 5614 129,'0'-23'297,"3"6"-20,-3 0 9,0 7 3,2-1-12,-2 3-25,0 1-27,2 4-13,-2-4-34,0 7-20,0-8-23,0 8-15,0 0-15,0 0-8,0 0-7,0 0-11,-9 20-11,4-3-4,1 0-7,1 0-5,-1 1-14,1 8-9,1-8-4,1 0-5,2 2-5,1 1-8,-1-4 2,1 1 3,2 0-5,0-1-2,0 0 6,2-3-5,-2-2 3,0 0 0,0-1-5,-1-1-2,-1-3 2,1-1 0,-3-1-3,1 5 3,0-5-2,1-1-7,-2 2-8,0-6-12,-4 9-11,-1-2-25,-2-2-23,-1 3-30,-1-4-12,-2-1-45,1 2-25,2-5-21,-2 1-34,-1-3-145,2-2-428,1-1 190</inkml:trace>
  <inkml:trace contextRef="#ctx0" brushRef="#br0" timeOffset="4405.9516">10042 5575 68,'6'-4'211,"-1"-1"-14,-2 4-10,0-2-31,-3 3-1,0 0-11,7 12-7,-4 0-12,0 2-6,-2 3-10,-1 2-10,0 6-9,0 1-7,0-1-4,0 1-11,-1-1-11,0-6-35,-1 1-32,1-2-36,2-1-45,2-2-33,-2-5-52,-1-3-101,3-5-300,-3-2 134</inkml:trace>
  <inkml:trace contextRef="#ctx0" brushRef="#br0" timeOffset="4528.5321">10221 5436 164,'-4'-17'225,"4"0"-12,0 1-22,-1 10-27,-1 0-33,4 1-60,-2 5-62,0 0-35,0 0-30,0 0-125,-9 27-197,9-11 87</inkml:trace>
  <inkml:trace contextRef="#ctx0" brushRef="#br0" timeOffset="4820.6848">10393 5609 88,'1'-5'321,"-2"1"-3,1 4-10,3-7-23,-3 7-31,-2-5-34,4 3-19,-2 2-28,0 0-21,0 0-12,0 0-12,-9 10-15,4-2-6,-1 2-19,1 5-10,0-5-14,2 3-16,2-1-17,0 1-1,2 2-1,2-3-4,1 5-5,3-2 0,2-1-1,-2 0-2,1 1-7,-2-6 4,-1 0 5,1 0-8,0-2 0,-2 1-3,-1-2 1,-1 0-6,1 1 8,-1-2-5,-1 0 0,-1-1 2,-4 6 3,0-3-4,-7 5-6,-1-2 1,-1 0 2,-5 4-10,0-2-33,2-5-36,-5 3-49,1 0-55,1-2-51,-4 3-232,6-6-499,-4-2 222</inkml:trace>
  <inkml:trace contextRef="#ctx0" brushRef="#br0" timeOffset="6253.416">10865 9111 18,'-25'-8'174,"-1"-1"6,5 0 5,0 2 9,5 5 6,8-2-1,-2 0-7,3-1-8,0 2-15,1 2-19,2 1-13,0-1-20,4 1-3,-4-4-15,4 4-15,0 0-5,0 0-15,0 0 3,0 0-4,23 4-9,0-2 2,4 1-11,11 2 3,7 4-4,6-1-3,15 1-6,4 1 1,-20-4-3,26 2-3,-4 0 3,5 3-6,-2-1-2,-1-2-5,-5 1-1,3-4-2,-4 5-2,-20-1-5,-2-4 2,2 1 2,-1-1-5,-4 0 1,-5-1-4,-10 1 2,-1-2 5,-4 1-3,-3-2-6,-6-1 0,-5-1 6,0 2-6,-1-2 1,-3 0 4,0 0-2,-1 1 1,-4-1-5,5 0 3,-5 0-1,5 1-3,-5-1 0,0 0-7,0 0-15,0 0-23,0 0-17,0 0-25,0 0-24,0 0-15,-10-9-31,8 4-32,-4 0-32,-3 1-182,-5-6-433,-1-5 192</inkml:trace>
  <inkml:trace contextRef="#ctx0" brushRef="#br0" timeOffset="6877.573">11761 8960 125,'-3'-4'178,"-2"1"-18,4 1-4,1 2-9,-4-4-15,4 4-17,0 0-2,0 0-5,0 0-1,0 0-3,18 5 0,-9-1-8,6 1 0,-2 2-5,2 0-8,1-1-6,4 5-3,-5-4-7,3 2-4,2 4-6,-1-3-4,2 1-5,-7 0-2,-2-4 0,2 2-6,-4-1-6,4 1-5,-4-2-1,-3-3 1,0 2-5,-2 0-3,2-1-2,-3-4-6,-2 2-2,2-1 5,-3 1 1,3-2 4,-2 1-2,-2-2 8,2 2-2,-2-2-1,5 3 5,-5-3 2,2 0 4,-2 0-2,0 0 1,5 2-7,-5-2 4,0 0 1,0 0-2,0 0-4,0 0 0,0 0 1,0 0-7,0 0 7,0 0-5,0 0 2,0 0-9,0 0 2,0 0 0,0 0 0,0 0-2,0 0-1,0 0 1,4 0-4,-4 0 0,0 0 2,0 0-2,0 0-1,0 0 8,0 0-8,0 0 1,0 0-3,0 0 0,0 0-5,0 0 1,0 0 4,0 0-5,0 0 4,0 0-3,0 0-4,0 0 4,0 0-6,0 0 0,0 0-5,0 0 0,0 0 1,-4 10-1,-2 1 3,-1 4 0,-5 8-3,-4 7 6,0-1 2,-10 10 0,-3 2 1,4-1 0,-2-2 1,-1-2-4,0 0 1,-2-4 3,0 2 0,-2-7-2,11-3 2,-10 3 4,7-8-4,0 2 0,0-3-6,0 3 4,3-4-1,2-3 1,5-4 7,1 0-8,0-3-1,6 0-2,-1-2 6,-1 0-3,5-2-1,0-1 5,-2 0-1,3 1 0,1-3 0,2 0 0,-5 3 4,2 0-1,3-3-6,-1 4-7,1-4 1,0 0-18,-6 0-6,6 0-19,0 0-15,0 0-10,0 0-29,0 0-19,0 0-32,0 0-38,0 0-30,17-13-199,-5 1-455,10 0 202</inkml:trace>
  <inkml:trace contextRef="#ctx0" brushRef="#br0" timeOffset="9956.2468">12223 9415 23,'3'-1'89,"-3"1"-7,3-5 4,-1 2 10,-2 3 4,4-4-8,-4 4 12,5-5 4,-5 5 5,0 0 5,0 0-9,2-3 4,-2 3-1,0 0-4,0 0 2,0 0-6,0 0 10,0-5-23,0 5 0,0 0-6,0 0-10,0 0-5,0 0-9,0 0-7,-8 0-7,8 0-3,-8 0-5,0 0-4,4 0-5,-3-1-3,0 1-1,-1 1-3,-4 0-3,4 1-4,-3-1-2,-2 0 0,0 2 0,-1-3-4,-1 2-2,1 0 0,0 0 3,0 1-2,0-2 1,4 3-3,-2-1-4,1-1 5,4 1-8,-3-1 2,3 3-7,1 0 6,-1-3-1,3 2-2,-1-1-3,-1 5 5,0-2-2,1 2 2,-1 2-3,-1 0 3,3 2-3,1 2 2,-4 0 1,-1 2 1,2 0 1,2-1-7,-4 2 6,3 1 1,-2 0 9,1 1-8,-1 5 9,0 0 1,2-6 2,-4 6 4,2 2-1,4 0 2,-2-1 6,-2 2-5,2-1-1,1 1 6,1 2 3,-1 2 10,1-1-7,-1 2 3,-2-3-5,4 1-2,-2 2 0,1 0 2,0 2 2,1-2 2,-2-3 2,1 1-6,0 0 3,1-2 0,-1 0 1,1 0-3,-2-1 3,1-1-1,1-1-1,0 3-2,1-1 4,-4 0 2,2-2 1,0 0 6,0 3-14,-2 1 8,1 1 12,-1-3-11,2 4-8,-5-6 0,3 4 0,4-3-2,-5 3 2,-1-3 9,1-1 6,-1 5-11,0-1 2,3-3-9,-2-1 0,-1 2 5,3-1-10,-2-3 6,2 2 0,0 2-2,-2 1 2,1-2 5,-1-1-1,0 2-5,2-1 4,-3 3 5,2 0 0,0-2-6,1 2 12,-1-3-17,3 6-2,-2-1 9,0 3-2,-1-2 8,1 0-10,0 0-1,1 2 2,-2-3 5,0 4-16,1-6 5,0 0-9,0 5-2,-1-4 7,3-1-9,-3-1 8,4 1-1,-2-1-8,-4 1 9,4-3 2,-2 3-4,3-3 1,-2 1 3,1 1-10,-1-10 4,3 11 6,-4-5-11,5-5 8,-2 10-7,-1-1-11,1-2 2,-1 1 11,3 0-6,-1 1 2,-2-1-6,-1 2 10,-2 0-8,4-2 5,0 4-13,-1-2 4,-2 0 13,0-1-2,4-5-5,-2-3-14,1 6 23,0 2-13,-4-3 6,4 4 1,-1-7 6,0-3-6,2 6-3,-2 1 0,1-1 4,-1-6 3,0 6 1,3-4-3,-1 4 4,0-2 1,-2 8-1,3-3 4,0-2-1,-1 3-4,2 1 2,-1-2 2,0 5-5,-1 2 0,1-3 4,-5-2-6,5 2-2,-1 1-3,1-2 2,-4 2 2,2 1-3,1 2 2,0-4 0,-2 0-3,-1-2 0,2 2-2,1-4 4,-2 2-10,0-1 7,2 5 2,-2-1 1,1-2 1,1-5-7,1 2 7,-2 4-10,2-6 12,-2 0-8,2-1 3,-3 1-2,0 0-3,2-8-4,-1 7 6,0 5 0,0-10 0,-1 5 0,0 1-3,2-7 2,0-2-1,-1 8-4,2 1 4,-4-9-5,4 9 7,-1-1 2,-1-7 0,1-2-6,1 3 1,-2-2-1,2-7 7,-2 11-9,2-3 8,1 0-3,-4 0 2,3-4-5,-1 3 1,-1-2 1,4 14-3,-1-12 3,1 2 4,-2-2 3,-2 0-3,4 1 1,-5-2 2,6 2-1,-2 2 4,0-3-4,-1-1 0,2 4 1,-1 0 8,-2 7-5,2-6 2,-1 4 0,3 1 7,1-4-37,-2-5 3,0 8 3,1 0 2,0 1 1,-1-8-1,2 2 1,0 5-4,-1-4 13,-2-4 2,3 2-3,1-1 2,0-2-4,-2 2 3,3 1 6,-2-4-4,3 0 1,-6 0-1,4-2 3,-1-3-2,1 5 0,0-4 5,0 4-5,0-4-2,0-1-2,0-2 1,0 1 5,-1-1 2,1 0 2,0 1-4,-3-4 6,3-1-2,-1 6-1,-1-6 3,1 0 1,2-2-10,-2-1 9,-1 6 2,0-3-3,2 0 3,-2-1-5,0 2 4,0-1 1,1-2-6,2 4 3,-2-4-1,0 2-2,2 0-2,1 3-4,-1-3 4,1 1 2,3-2-1,-1 2 0,3 0-4,-3-1 3,4 5-3,1-1-2,-2-1 4,2 1 0,1-1-1,-2 4 0,0-7 2,2 5-3,1-4 10,-2 1-6,2-1 2,7 2-1,-2-1-1,-1 1-3,1-2 6,0-1 1,0 2-5,-1-3 6,3 4-2,-1-2 6,3-3 4,6 3 10,-1 0-4,8-3-3,1 2 0,2 2-1,3-2 2,-2 1-7,0-5-2,6 1-1,-7 3 0,-1 0-10,6 0 12,-1 4-5,-1-8-8,0 3 5,2 0 3,1-1-2,-7-1-3,1-1-1,-3 0 18,-7 1-6,-1-1 0,-1-1 2,9 0-7,-9 1-1,-7-2 1,2 1-1,-1 1 1,-7-3 6,1 2-9,-3 1-5,2-1 8,-9 0-12,0 0 17,1 1-5,-2-2 6,-2 2 13,2 0 3,-6 0-4,5-3 7,-5 3-1,5 0-6,-5 0 3,0 0 1,0 0-5,7-1-3,-7 1-12,0 0 8,3-4-2,-3 4-3,0 0-1,3-1-8,-3 1-28,0 0-25,0 0-25,0 0-33,8 1-32,-8-1-28,0 0-34,7-8-26,0-1-95,9-7-79,8-22-76,-1 2-375,11-2-918,-3-2 406</inkml:trace>
  <inkml:trace contextRef="#ctx0" brushRef="#br0" timeOffset="24454.4409">7952 12175 59,'-7'-13'185,"2"4"-16,-3 2-20,1 2-16,-3 3-11,1 4-6,-1 0-20,-4 10-10,-2 5-9,1 5 0,2 2-7,2 2-12,1 5-11,2-2 4,6 2-12,-1 2-3,3-1-7,3 0 8,3 4-8,-2-5-4,1 5 0,3-5-3,0 2-1,0 1 3,-1-6-5,2 1 0,-2-4-9,-3 1 6,0-9-1,-1 0-8,-3 1 3,-1-5 11,-3-1-9,1-3-3,-4-1-5,0 0-7,-3-4-1,-3-1-6,-1 0 1,0-4 0,0-4 3,-2 0 2,-3-7 3,5 3 10,0-1 4,1-1 17,0 0 16,3-1 8,2 7 9,2-1-2,1 2-12,0 0-8,3 1-8,2 3-3,0 0 4,-3 11-7,7-2-5,-1 3-1,4 2 0,0 0-3,3 1-2,7 5 1,0-3-1,2-2-6,-5-4-1,9 0-6,-1 0-10,2-10-16,0-2-8,2-2-14,0-8-3,0-3 1,3-3 8,1-6-5,-8 3 7,0-2 4,-4-1 2,-4-1 12,0-4-8,-1 2 17,-3-3 15,-2 1 15,-2 1 9,-2 0 17,-3 9 17,-1 3 13,2 2 9,-2 3-13,-2 5-9,2 1-11,0 4-2,0 0-7,-7 10-4,3 2-3,1 2-3,0 3-10,2 1 5,-2 1-4,5 6-3,-1-4 1,1-3-11,2-2 1,4 0 0,-1 0-9,1-2 3,7-3 0,-8-4-2,7-3 3,1 1 4,-1-5-2,-1-4-2,1 2-2,0-5 0,0-3 4,-3-2-4,1 2 3,-5-2 5,0-5 3,1 0 5,-2 0-1,0-2 12,-1-4 4,-2 2 9,1 2 7,-2 2-4,-2 0 9,1 5 12,1 0 2,-2 4 0,0 1-10,1 0-5,-1 2 7,1 1-24,-1 4-7,0 0-1,0 0-8,0 23-3,0 4-1,0 6 12,0 19-13,-2 5 3,-1 34 17,-2-7 9,4 1 12,-6 15 3,3 3 24,-7 6-1,5-7 0,-4-4-7,6 1-4,-6-1-5,4 5-7,0-18-5,-2-25-2,4 22-6,1-27-9,-1 1 0,-2-4-22,4-15 23,0 10-13,-4-16 2,1-1-6,-1-1-6,3-11-19,-2-1-26,2-8-26,-1 0-31,1-6-40,-3-3-41,6 0-39,-11-14-45,4-10-29,2-7-14,3-21-25,2-1-17,0-29-168,2 24-545,6-29 241</inkml:trace>
  <inkml:trace contextRef="#ctx0" brushRef="#br0" timeOffset="24869.5154">8504 12613 185,'2'-5'255,"-1"-4"-11,3 1-16,-1-1-15,1 2-10,3-2-18,-2 4-14,3-1-15,-1 1-8,3 5-17,-2-3-12,-1 6-6,3 0-12,-3 5-10,4 1-10,-5 1-5,3 3-6,-1 2-9,-4 2-9,1-3-4,-2-2-3,-1 1-5,0-1-1,-1-5-5,-1 4-2,0-5-5,0 1-1,1 0 8,-1-6 12,2 4 12,-2-5 13,0 8 15,0-8 3,0 0-5,0 0-4,0 0-21,3-23 1,1 11-10,-1-6-2,2-1-10,1 2 0,1-2-2,3-3-5,-5 5 3,2 3-2,-1 8-12,-2-5-4,1 8 9,-2-1-14,6-1-2,-3 9-8,-3-2 4,5 4 4,-1 4-6,-3-1-3,2 8-1,1 2 18,0-2-16,-1 2-5,-2-2-20,0 1-24,-1 0-21,-1-1-27,3 0-29,-1-4-26,-1-3-35,3-1-12,1-3-32,1-4-6,4 2-13,4-10-10,4-5-140,4-3-431,-3-7 192</inkml:trace>
  <inkml:trace contextRef="#ctx0" brushRef="#br0" timeOffset="25792.6937">9111 12313 153,'3'-33'201,"1"1"30,-2 5 9,-2 7 10,-2 3 7,2 5-7,0 0-12,0 3-28,0 1-25,0 4-21,0 4-14,0 0-18,-4 16-12,2 11-12,0 1 0,-1 20-14,-1 2-9,-2-2-7,6 0-1,-1 1-10,1-15-6,0-3-9,1 1-6,2-2 0,3-5-5,-2-4 0,0-3-14,3-2-11,2 0-14,-1-6-13,2-3-21,3-3-18,2-6-17,1-4-23,3-3-12,2-10-18,-4-3-10,0 3-8,0-10 10,-3 2 4,-3-5 13,0-2 17,0-10 25,-4-3 12,0 11 25,-2 2 25,1 0 31,-6 2 28,1 6 21,-1 8 19,2 1 12,-4 5 2,2 3-8,2 4-22,-4 1-2,2 0-10,0 4-8,0 0-2,-4 25 5,1 0-12,-1 6 6,1 1-6,-2 4 5,-1 10-4,3-14 6,-1 3-1,0-3 7,3-4-7,-4 1-4,4-3-3,1-8-7,-4-1-6,4-6-3,0 2 7,0-5-5,0-3 14,-1 1 8,2-3 14,-1-3 2,0 0-13,0 0 4,18-18-9,-11 1-5,5-4-17,3-4 9,1 2 1,-3-1-11,3 5-1,-4 4-7,-2 5 6,-1 2-14,-1 0-2,-2 5-13,-1 3 7,4 0-1,-4 3-3,2 4-1,-1 2 2,1 1 1,-1 5 1,-1-1 0,2 1 1,-1-1-18,3 0 6,-1 3 6,-1-8 6,0 4-8,3 0 9,-3-8 2,0 2-3,1-3 12,2 0-7,2-4-8,-3 0 9,5-7 1,1-1-2,-1 0 1,-3-4-1,9-5-2,-5 0 2,2-2-3,-3-1 1,1-1-1,-2 1 0,-4 2 0,-1 2 1,-2-1-3,0-2-2,-4 9-11,-1 1 11,-1 2 1,0 1-8,-1 1-12,0 0 17,-3 3-11,4 2 2,-12 5 0,3 2-2,-1 4-7,-1 5 12,1-5-2,-2 11-3,5-6-14,0 1-4,3-3-1,4-1 0,0 1-4,-3 0-3,6-4 1,0 0 10,1-1 0,3-3 17,3 0-14,3 0 3,1-5-1,1-3 8,6-4 9,-1 0-9,0-6 0,-1 0 8,1-1-7,-3-3 12,1 2-5,1-2 6,-4 0 5,-3-7 1,2-1 17,-5 1 5,0 5-20,-1-5-2,-3 7 21,3-2-6,-8 6 4,1 1-8,-1 1-2,0 0 6,-1 5-8,-2 0-5,1 0-5,-1 3-15,-2-3 24,5 5-6,-9 0-4,9 0-1,-8 9-1,5-4 3,1 5-4,2 0 10,1 2-5,0 5-12,2-5 4,2 4 3,-1-1-6,2 1 2,-1-1 7,2 2-3,-1-2-1,0-1 10,-1-4-13,-1 2 3,1-1 5,-1-2-1,-1 0 9,-2 0-7,0-3-6,2 1-4,-6 0 6,2 5-1,-2-7 1,-2 2 0,-4-2-17,1 0 24,-3 2-2,-1-4-22,-1-3-29,1 0-46,1 0-27,1-1-31,0-1-42,0-4-43,2 3-46,0-5-54,4 1-218,1-2-596,2-2 264</inkml:trace>
  <inkml:trace contextRef="#ctx0" brushRef="#br0" timeOffset="25985.6406">10130 12275 162,'2'-5'350,"3"0"5,-3 0 5,3 2-7,-3 0-11,-2 3-39,6-4-31,-6 4-35,0 0-19,7 8-24,-7-2-1,2 5-26,0 3-16,-2 7-10,3-2-26,-3-1-3,2 6-7,-2-3-28,0-2 7,1 0-8,0 0-8,-1 0-15,0-2-29,3-1-63,0-1-54,0-3-39,0-4-57,2 0-81,1-4-69,2-2-236,4-2-624,2-3 277</inkml:trace>
  <inkml:trace contextRef="#ctx0" brushRef="#br0" timeOffset="26137.7656">10469 12129 197,'-3'-17'292,"0"8"11,3-2-2,-2 2-13,2 2-23,-2 0-28,1 4-24,1 0-11,0 3-25,-2-7-39,2 7-37,0-5-52,-1 2-48,1 3-59,0 0-61,1-5-44,-1 5-57,0 0-148,0 0-397,0 0 175</inkml:trace>
  <inkml:trace contextRef="#ctx0" brushRef="#br0" timeOffset="26481.7126">10671 12189 252,'1'-5'371,"0"-2"-9,2 1-5,-3-2-24,0 3-1,0 0-14,0-1-36,0 5-18,0 1-23,0-7-22,0 7-22,-3-2-31,-1 1-11,4 1-24,-15 5-10,8 1-8,-2 2-14,2-3-14,-3 7 2,2 1-19,2 3-12,2-1-4,2-3 1,1 4-17,2 0-1,4 0 0,-1-5 2,4 2-7,2-1-15,-1 1 8,-3-3-1,4 1-6,-2-3-3,-3 2-3,5 2 1,-4-3 3,-1-1 3,-2-3-9,1 7 3,-2-5-4,-1 2 6,-2 2-6,-3-2-7,-2 0 2,-4 2 5,-4-2-10,-1 0-12,-5 0-17,-1-1-26,-2-1-32,-2-4-26,1 0-23,0-1-32,-4-4-34,0 1-35,-2-2-35,2 4-33,-10-7-265,0-2-619,-2 0 275</inkml:trace>
  <inkml:trace contextRef="#ctx0" brushRef="#br0" timeOffset="26902.173">8888 12455 90,'-5'3'292,"2"-1"-3,-1 1-15,4-2-24,0-1-15,-3 3-13,3-3 9,0 0-2,0 0 4,17-1-9,-1-2-31,6-2-10,4 1-15,2-4-20,10-1-7,1-2-16,-11 2-21,9-4-22,-10 4-36,-1-1-35,1 5-31,-6-4-35,-1 1-34,-6 1-34,0 2-40,-2 0-30,0-2-32,-3 3-36,-4 1-180,0 1-476,-1 1 210</inkml:trace>
  <inkml:trace contextRef="#ctx0" brushRef="#br0" timeOffset="27721.5918">7348 13793 90,'-9'0'180,"2"3"3,-3 0 3,2 0-6,2 0 0,2-3 2,-1 0-9,5 0-4,-6 2-9,3-1-4,3-1-7,0 0-7,-3 2-3,3-2-4,0 0 0,0 0 11,0 0 7,0 0 4,12 2 4,-1-2 8,3-2 3,7 0 10,6-3 0,12 1-2,3-4-1,6 3-4,23-7-11,-1-1-12,6 2-3,2-4-16,6 2-13,1-1-8,2 0-7,3 3-7,2-6-12,4-1-6,-1 5-15,-2-3-5,7 4-5,-4-6 0,1 0-3,-2 2-14,7 0 3,-4-7-5,0 8-7,1-3 2,-1-3 3,2 3-5,2-1-3,-2-2 7,-2-4-4,1 6 0,-2-2 8,2-6 0,-5 10-5,1-3 1,-7-8-3,0 15 0,-7-5-6,-3 6-8,-4-5 7,-5 8-4,-18 0-5,-3-1 7,25-2 10,-28 3-17,2 4 2,-1-7-1,-3 1-3,-1 2 0,0 2 2,-2 0-2,-11 4-4,-1-3 3,0-4-1,-1 7 1,-5-2-1,-2 0-15,-4 8 14,-2-7-1,-5-1-4,0 2 2,-1 3 8,0-5-3,-2 5-2,-1-2-3,-1 2 1,2-1-2,-6 1 4,7-1-1,-7 1 8,4 0-8,-1-3-4,-3 3 2,5-2-2,-5 2-5,5 0 6,-5 0 4,4 4-2,-4-4 3,2 2 4,-2-2-8,4 5 1,-4-5 3,1 3-8,-1-3 4,0 0-3,0 0 2,0 0-6,0 0 5,0 0-1,0 0-2,0 0 3,0 0 0,0 0 1,0 0 0,0 0-2,0 0-3,6 0 9,-6 0-5,0 3-4,0-3 4,0 0-1,0 0-3,0 0 7,0 0-3,0 0-4,0 0 6,0 0-6,1-10 3,-1 10-4,0 0-12,0 0-7,0 0-18,0 0-17,0 0-13,0 0-13,0-5-26,0 5-43,-4-8-71,3 2-84,-4 1-49,0-4-43,-1 0-34,-1-4-364,0 2-860,-3-1 380</inkml:trace>
  <inkml:trace contextRef="#ctx0" brushRef="#br0" timeOffset="30307.4452">6097 7729 47,'0'0'217,"0"0"-11,-4 0-5,4 0-13,0 0-5,0 0-9,0 0-1,-3 3-3,3-3-6,0 0-4,0 0-6,0 0-9,0 0-7,-6 1-6,6-1-7,0 0-8,0 0-4,0 0-5,0 0-8,0 0 1,0 0-7,0 0-2,0 0-7,0 0 2,0 4-6,0-4-10,0 0-4,0 0-2,0 0-16,0 0 8,0 0-2,0 0-3,0 0 0,0 0-5,0 0 5,0 0-6,0 0 5,0 0-5,0 0-2,0 0-4,0 0-3,0 0 3,0 0-2,0 0-6,0 0-2,0 0-1,-4 3-2,4-3 6,0 0-6,0 0 2,0 0-7,0 0-5,0 0 4,0 0-7,0 5-1,0-5 12,0 0-15,0 0-4,0 0 6,0 0-2,0 0-2,0 0 3,0 0-5,0 0 2,0 0-6,0 0 5,0 0 1,0 0 3,0 0-6,0 0 8,0 0-4,0 0 6,0 0 11,0 0 9,0 0 6,0 0 6,0 0 5,7-16-6,-7 12 3,7-3 0,3-8-3,1-7 0,6-5-8,13-9 1,-1 0 3,4-1-2,5-1-5,15-15 0,-12 16 2,17-14-4,1-4 5,-1 1-9,2 3 0,1 1-1,1 1-4,-3-4 5,6 3-4,0 0-3,-2 3-2,3 1 0,-1 0 2,-3 1-5,-4-1-5,2 1-1,-20 11 2,20-21 2,-2-1-2,1-2-3,-4 7 1,3-4 3,0 6-3,2-6 0,-3 6 0,-1-4 0,-17 17-2,19-15 8,-2 0 0,-16 17 5,16-14 1,-15 14-6,18-11-3,-21 16 5,0-4-4,23-13-22,-22 10-1,18-11 3,-19 12-3,16-12 10,-17 17 1,4-4 1,-3-4 3,18-11 1,-19 17-2,1 4 4,0-5 3,2-2-4,-1 2 11,2 0-4,0-1 1,0 2 1,2-2 1,-5 4 6,2 0-6,1-3-1,-3 3-4,2 3 3,1-1 1,-1-3 0,-1 0-4,-1-3 0,3 7 1,-2-8-1,2 6-1,-3-4-2,3 4-2,-4 4 0,-1-3-2,1 3 3,-2 0-1,-1-1-4,-11 8 8,6-9-7,-5 5-8,7-5 8,-8 5-1,8-7-3,2 4 3,-10 4-1,2 1-6,8-6 3,-8 6 1,-2-1-3,1 0-2,-1 2 6,0-1-2,1 2-1,-3 1 2,-3 1 22,-1 2-10,-4 4-2,0-1 2,-3 3-5,-2 0 8,0 3-6,0-1 4,-3 0-5,2 0 2,-4 1 0,4 2-3,-6-1 0,4 0 1,-2 2 1,0-2-4,-1 3 4,1-2-7,-3 3 6,4-3-6,-2 0 1,-2 3 3,2-2-4,-2 2 0,0 0 1,5-2-5,-5 2 2,0 0 4,0 0-6,0 0 4,0 0-5,0 0-6,0 0-6,0 0-8,0 0-17,0 0 1,0 0-10,0 0-9,-29 1-6,10 6 1,-5 0-3,-3 2-1,-3-1-7,-5 8 1,-6-7 5,1 4 2,11-5 0,-10 4 12,0-2 2,10-1 11,0-1 2,0-3 9,4 2-11,2-2 11,8-1 5,1-1 3,4-1 2,2 1-1,2-2-5,2 1-7,0-2 7,4 0 5,0 0 5,0 0 3,0 0-6,10-8 7,4 1-1,11-2 5,2 1 0,1-4 6,2 3-7,8-1 4,-10 2-6,0 0 8,-3-1-8,1 2 9,-2 0-3,-2 2-6,-4 3 6,-5-2-8,-3 1 9,-2 1 2,-1 0 0,-1 1 4,-2 1-5,1-2 0,0 1-3,-5 1 12,7 1-15,-6 2-2,4 3 5,0 5 0,1 4-7,1 7 7,0 8 0,-1 4 4,-3 15-1,-3 1 2,-5 3 2,-2 30-35,2-31-71,-5 1-77,-3 0-82,1 1-77,3 1-91,-1-1-267,-1-1-753,-2-2 334</inkml:trace>
  <inkml:trace contextRef="#ctx0" brushRef="#br0" timeOffset="31397.4589">6752 7890 157,'-4'2'207,"1"-2"-5,3 0-8,-7 0-11,7 0-8,0 0-10,0 0-7,0 0-1,7-10-2,1 5-2,6-7 0,9-1-1,4-3-10,11-8-4,5-4-1,21-10 1,6-2-9,1 4-4,2 2 1,7-2-9,1-1-13,6 1-3,4-1-8,5-3-3,3 5-11,4-2-8,-4-2-9,3-1-3,5-6-6,-3 5-9,2-1 0,1 1-5,0 0-4,-8 1 2,1-3 9,-3 3-30,3 2-3,-4 1 0,-1 1-8,-6 2-1,-2 0-2,-5 2 11,0 2-11,2-2-1,-3 0 2,0-1-1,-3 1 0,-10 0-10,-2 3 7,1-2-1,-22 6-1,19-8 3,-18 13-5,16-13-1,-18 11-2,-1 0 8,1-2-1,-2 3-4,-4-2 3,3 3-1,-3 3 1,-2-4 0,-9 6 1,1-1 0,-3-1-4,11 0 2,-9 0 1,0 2 2,-2-1-2,2 4-3,-3-1 7,0 3-3,-6-2-1,2 0 1,-6 4-2,0 2 2,-5 2-3,4-2 3,-4 4 0,0-1 1,-7 3-2,4-2 1,1-1-1,-7 2-4,4 0 3,-4 1-5,5-3 5,-5 3-9,5-2-1,-5 2-1,0 0-1,0 0 4,4-2-2,-4 2-1,0 0 5,0 0-3,0 0-2,0 0-2,0 0-1,5 0-6,-5 0-5,0 0-3,0 0-4,0 0 2,0 0-8,0 0-3,0 0-3,0 0-19,0 0-9,0 0-12,-19-3-9,9 2 5,1 1 6,-5-1 0,-2-1 0,3 1 4,-5-3 16,3 4-2,0-2 5,0 1 6,-2 1 9,1-1 8,2 0 10,3 1 11,0 0 7,1 0 10,3-2 2,-1 1 8,1 0 4,1 1 6,2-3 0,-2 3 5,6 0-5,-4-2-3,4 2-5,0 0 2,-6 0 0,6 0-1,0 0-4,0 0 5,0 0-3,13 6-2,-5-3 1,5-1-1,0 1-2,1 4 5,1-2 0,3 3-1,2 1 3,-1 8 0,-10-5 0,6 6 3,-3 4-5,-3-1 1,-4 5 2,-2 1-2,-1 2 1,-4 1-4,-2 0 1,-5 3 2,1-2-6,-2-1-23,-4 2-29,1-3-15,-6 10-30,-2 1-55,4-13-47,-7 14-219,7-16-445,1 3 197</inkml:trace>
  <inkml:trace contextRef="#ctx0" brushRef="#br0" timeOffset="32002.1497">8432 8049 119,'-17'0'207,"3"2"-1,0-1-8,2 0-3,3 0 3,4-1-7,0 0-7,0 0-9,2 3-11,3-3-9,-7 0-16,7 0-4,0 0-15,0 0 0,0 0 1,15-3 30,8 6 4,5-6-5,13 1 0,7 1-11,-2-1-5,29-5-5,-9 5 2,2 1-15,2-1-2,5 2 7,8 0-11,2 3-11,2 1-2,0 1-6,3 0-16,5-1 7,3 5-5,-5-2-8,6-3-10,1 3-1,-2 3-11,-3-2-2,8-1-4,-6-3-4,1 0-3,-2 0-10,5 0 3,-13 3-4,-4-4-2,-3 2-4,2-3-1,-7 3-3,-3-2-7,-3-3 8,-20 2-3,17 1-5,-24-6-4,-1 1-15,-1 0 1,-15 1 3,1-1-1,-3-1-2,0 0 7,-10 2-14,-3 1 4,-2-4-9,-1 1 0,1 0-10,-2-1-14,-1 1-26,1 0-33,-2-1-24,-2 2-35,-2-1-39,5-3-39,-6 5-30,0-2-37,1-1-35,-1 0-194,0 4-584,-1-7 259</inkml:trace>
  <inkml:trace contextRef="#ctx0" brushRef="#br0" timeOffset="32268.7248">11161 7913 182,'-9'-6'279,"-1"1"9,3 2 3,0-1-18,1 1-10,1 2-24,4-1-20,1 2-25,0 0-14,0 0-4,14 5-9,-2 0 17,8 4-17,5 4 3,1 2-7,1 1-8,-3 1-14,-2 5-26,1-2 6,-1 1-17,-1 0-3,-4 1-9,-3 1-7,0-2-10,-1-1 0,-7-3-4,-2 1-10,-2-1-8,-2 0 5,-5 3-4,4-2-1,-12 5-9,-1 0 1,-6 0-18,0-2 9,-5 0-20,0 0-44,-8 3-38,-2-2-65,0 1-53,-2-5-65,-5 4-61,4-2-59,-6-1-245,6 1-664,0 3 294</inkml:trace>
  <inkml:trace contextRef="#ctx0" brushRef="#br0" timeOffset="32859.2112">9403 8781 84,'-11'-6'228,"1"1"-6,0 3-1,4 2-17,-1-3-15,4 2-16,-1 0-16,4 1-19,-6-2-7,6 2-3,0 0 0,10 14-3,3-4 6,10 6-2,12 3 5,8 5-11,5 1-3,23 5 0,2 6-8,5-3-7,3-1 8,-3 0 0,1 5-6,2 0 13,2-1-19,-1 1 3,7 4-19,-2-4-5,2 0-13,-2 0 5,-1 0-4,4-2-2,-4 2-11,-1 0-9,-1-1-9,2 0 10,-4-3-13,-2-1 0,-6 0-3,-8-3-2,-21-11 0,1-1-6,-1-1-4,-5-2-3,-12-5 1,-2-1-3,-2 0 8,-7-4-5,-4-1 1,-5 1-11,2-2 10,-5-1-5,0-1-3,1 0-7,-6 0-28,4-2-15,-1-3-30,-3 5-30,-3-8-23,0-2-28,-4 1-40,-1-4-53,-1-1-41,-2 1-56,-3-7-184,-2 0-570,2-2 253</inkml:trace>
  <inkml:trace contextRef="#ctx0" brushRef="#br0" timeOffset="33097.7161">11352 9343 106,'-8'-4'254,"4"-1"-22,-1 3-16,1-1-22,2 1-18,2 2-6,0 0 2,0 0 6,0 0 7,5 14-2,3-2-5,4 0 6,3 11-14,1-1-8,1 3-2,-6 4 5,6-2-6,-3 3 4,-3 0-14,0 0-14,-4-1-14,-1 0-8,-2 0-11,-4 0-2,-3-2-11,-1-2-9,-3 2-5,-4-2-9,-2-1-3,-2-2-8,-4 3-12,-3-3-32,1 0-41,-10 5-45,-5-2-57,4 1-59,0 4-71,5-14-49,-8 9-291,-2-1-651,3 2 288</inkml:trace>
  <inkml:trace contextRef="#ctx0" brushRef="#br0" timeOffset="33850.3475">8968 9783 22,'-2'-2'206,"0"0"-26,2 2-14,0 0-24,0 0-3,11 7-7,-1 3-1,6 5 1,3 6 0,6-2 1,10 16 3,5 1 1,16 19 0,0-4 1,9 2-2,-6-1-1,6 1 3,2 0-6,4 2-9,4 3-7,1 0-3,2-4-3,-2 0 0,4 0-7,-4-3-1,1-5-6,0 7-9,0-7 1,0 3-7,1-11-14,-4 4 3,-2-3 2,-6 0-2,-1-1-9,-21-12-2,0-1-21,-1 0 4,-2-4 1,-3 1-8,-11-11-5,-4 2 2,-3-6-10,-7-1-1,-6-1 2,2 0-4,-7-2-9,4-3-2,0 1-21,-5-1-14,-1 0-17,2-5-21,-5 0-26,1-4-17,-5 1-10,0-8-22,-4 3-15,1-2 0,-1-1-11,0-4-6,-2-4 0,2 1 6,-1-3 5,1 5 21,1-4 10,-1-1 9,1 1 28,-1-1 17,3 9 20,-2-4 28,2 3 15,3 11 32,0-5 11,0 5 15,5-1-1,-3 4-3,3-1 1,-1 2-7,-1 1-3,2 2 2,0 0 1,5 10 7,-4 2 11,7 5 7,5 7 4,-2 5 4,1-1 1,-2 4-6,2 12 7,-5-11-2,0-1-3,-1-1-6,-3-1-3,0 3-5,-3-8-1,-7 5-10,1-4-2,-4-2-4,0-3-3,-4-1-10,-3 1-30,0-4-22,-1-2-34,-9-2-52,0 2-47,0-6-54,-12 3-48,-3-5-157,0-4-458,-5-2 204</inkml:trace>
  <inkml:trace contextRef="#ctx0" brushRef="#br0" timeOffset="34326.2626">8630 10614 88,'-3'-8'235,"0"2"-25,0 0-18,3 1-12,-3 1-18,2 1-18,1 3-4,0 0 3,0 0 10,0 0 2,10 19-4,4-1-4,0 2-8,3 10 3,10 9-6,4 8 7,15 17-2,-1 0-7,-10-19 0,15 22-3,2 5-2,3-8-9,4-3 5,-1 0-6,5 4 13,3-7-6,5 8-12,-1 4-2,6-1-7,-4 3-4,2 4-10,7-7 3,-5 0-17,1 0-3,5-7-9,-6 3 4,2-2-15,-4 3-10,-9-3 0,4-1-4,-6-11-1,-2-2-6,-23-12-3,19 13-2,-24-21-8,-2 0 2,-7-8-6,0 1 0,0-6 0,-3 0-8,-3-2 6,1-1 1,-8-4 5,2-2 3,-5-1 0,-1 0 4,-1-1-1,-2-4 2,0 1-2,1 1-4,-2-1 1,-3-2-6,3 4-2,-3-4-1,3 2-21,-3-2-11,2 3-24,-2-3-33,0 0-30,0 0-32,0 0-23,0 0-42,0 0-56,0 0-91,-5-12-62,3 7-221,2-2-685,1-3 302</inkml:trace>
  <inkml:trace contextRef="#ctx0" brushRef="#br0" timeOffset="34576.6256">10752 12392 135,'-3'-5'290,"3"5"-29,-3-2-30,3 2-19,0 0-12,0 0-1,8 13 2,-3 0 12,0 2-1,2 2-2,7 7-4,3 6-5,-3-4 1,2 5-13,1-2 1,-4 4-22,2-2-4,-2 0-16,-3 2 0,3-1-11,-6 0-11,0-2-19,-3 2-4,-4-3-10,0-1-14,-6 3-3,1-6-9,-2 5-1,-6-10-7,-1 6-14,-3-6-11,-2-1-35,-4-5-22,-2-4-32,-2-3-47,-11 1-38,-1-4-29,2-7-47,-4-2-26,0-11-38,0 3-48,-3 0-242,2-4-617,0-2 273</inkml:trace>
  <inkml:trace contextRef="#ctx0" brushRef="#br0" timeOffset="35152.7351">8661 10953 35,'-6'-10'233,"2"3"-20,-1-1-18,3 3-21,-1 0-3,3 4-14,-2-4-1,2 5-3,0 0-3,0 0-7,10 12-3,-4-1-7,5 5 4,2 11 1,9 12-11,-2 2-4,5 6 3,-2 1-7,8 25-7,-8-19 1,8 25-4,0 2-1,-2 5-5,-2 6-11,0-2-5,2 11 0,-6-4-9,1 5 5,2 2-1,1 3 8,3 1-1,-1 8-4,5-5 21,3-1 22,-1-6-2,0 7-11,7 2-1,-2-1-8,-3 0-8,0-5-3,-1-5-12,-2 5-6,3-10-4,-4-5-5,0-3-8,-2-3-6,0-7-5,-2-4-6,-9-25-33,-1 1 1,0-1-1,1-3-1,-3-6 14,-4-10-17,0 0-3,-3-6 1,2 2 5,-2-5-7,-1 2 7,-1-12-3,-1 5-2,-2-4-1,-1 0 7,1 0-10,-2-7 1,-1 3-6,0-3 4,1 1 1,-1 0 4,-2-1-2,1-2-9,1 1 12,-2 3-7,2-8 6,-3 3-3,0-3-1,1 6 2,0-1 4,-1-5 2,0 3-12,0-3 2,3 2-14,-3-2-29,0 0-20,0 0-10,0 0-30,0 0-29,0 0-19,0 0-19,0 0-31,0 0-22,0 0-25,0 0-24,9-10-45,-6 7-43,2-5-184,0-2-590,3 0 262</inkml:trace>
  <inkml:trace contextRef="#ctx0" brushRef="#br0" timeOffset="35474.0496">10069 14279 11,'0'-25'225,"-3"-3"-11,2 9-15,-5 0 5,3 2 5,0 0 0,-1 5 13,2 0-3,0 4-3,-1 1-2,3 2-3,-2 0-2,0 1-16,2 4-27,-1-5-5,1 5-15,0 0-10,0 0-12,0 0 0,4 12-3,-2 5-5,4 2 1,4 7-6,-1 4-13,-1 0 9,3 1-8,-5 2-1,4 2 1,-2-5-16,-2 2 4,1-3-14,-1 1-3,-1 0-3,-1 4-8,-1-1-2,1-5-4,2 1 0,-6-3-4,4-9-4,-4 0 4,0 3-2,-4-9 3,4 1 3,0-5 1,-3-1 4,-1 7 3,-3-1 11,-3 0-3,-4-3 3,-4 5-6,-5 1-10,-2-2-3,-3-3-3,-9 9-4,9-13-3,-2 3-8,2-4-3,1 1-22,6 1-33,0 0-47,6-1-36,2-2-60,1-1-64,0-3-57,4 4-65,1-2-74,-2-2-339,5 1-829,4-1 366</inkml:trace>
  <inkml:trace contextRef="#ctx0" brushRef="#br0" timeOffset="38443.2828">22061 5206 208,'3'-20'274,"1"-2"38,-3 3-10,1 3 3,2-1 1,-4 8-12,2 1-15,-2 0-23,4 1-24,-4 2 4,0 1-20,3-1-27,-3 2-27,0 3-11,1-5-19,-1 5-23,0 0-4,0 0-15,0 0-19,0 15-3,0 3-6,0 12-24,-1 19 14,1 10 0,0 26-5,-3-26 5,-1-1-7,2 1-11,1 22-1,-2-28 2,3-2-21,-2 2 11,1 0-2,-1-3 13,0-15-14,2-1-4,-3 0-20,0 0-30,2-3-32,-2-4-50,3 0-49,-3-9-31,-1-2-11,1-4-12,-1-2-15,1-5-6,3-1-17,-5-4 0,5 0 23,0 0 17,-16-15 23,13-1 28,-2-8 27,1-3 38,-1 0 24,0-5 34,2-1 22,0-2 19,4-10 38,-2-1 14,1 10 21,0-12 21,7 1 17,-3 14 6,2 1 11,0 2 6,2 0-5,0 5 0,4 1-11,-4 9-2,6-6-18,2 7 2,5 1-12,0 5-4,0 2-10,3 6-8,-3 2-12,0 6-4,-8 1-6,5 6-11,-8 0 0,0 6-11,-3 3-11,0 0-9,-7 2-17,-3-6-4,-4 5-13,-7-2-14,0-2-14,-6 0-9,-1-7-24,-1 1-9,-2-6-11,0 1-16,3-6-21,5 0-38,2-5-34,0-2-195,4 2-452,2-6 200</inkml:trace>
  <inkml:trace contextRef="#ctx0" brushRef="#br0" timeOffset="38749.3983">22330 5438 7,'9'-12'317,"-1"3"21,-4 4-1,-1 0-28,0 1 1,-2-1-39,-1 5-32,6-3-21,-6 3-33,0 0-10,0 0-26,-7 14-11,1 2-13,2 2-20,-3 6-1,-1-1-20,2 3-3,4-1-12,1-4-1,3-3-12,0 0-11,1-1-1,2-3-5,0 3 0,6-7-2,-1 3-7,0-8 7,4 2-7,0-6-1,-1-2 2,1-5-6,0 0 5,-1-4 4,-2-1-7,2-2 6,-2-7 3,-1 3 7,-2-1-2,-1-5-10,-2-2-15,-4-3 11,0 10 2,-5 2-12,1-1 0,-2 2-19,-2 5-11,-2-2-19,-2 3-16,3 2-15,-8 3-29,2 0-33,1 7-33,-1-3-28,6 5-25,-1-1-26,-1 4-11,6 0-10,4-4-5,0 3-157,3 0-454,1 0 201</inkml:trace>
  <inkml:trace contextRef="#ctx0" brushRef="#br0" timeOffset="38992.9693">22666 5223 9,'1'-27'329,"0"1"7,0 8 24,0 4 3,0 4-9,-1 0-29,0 3-33,0 0-23,1 3-39,1 1-40,-2 3-12,0 0-19,1 14-31,4 13 0,-3 20-16,0 9-6,-1 3-12,-1 28 8,2 0-18,-1-29-6,-2 23-25,2-25 9,-1-1-2,1-2-8,2-5-2,-3 1-6,0-15-13,-3 11-6,3-11-29,0-1-34,-1-4-31,0-8-37,-1-4-31,1-5-31,-1 0-18,2-3-29,-4-6-44,1-1-38,3-2-224,0 0-565,-6-16 251</inkml:trace>
  <inkml:trace contextRef="#ctx0" brushRef="#br0" timeOffset="39179.101">22670 5725 128,'4'-47'178,"2"15"11,-2-1 11,4 4 0,-1 2-6,3 1 0,0 1-3,4 3-13,-4 10-11,10-2-18,-3 3-12,4 6-4,0 1-23,0 4-9,-5 4-11,3 4-11,-5 1-5,-1 0-24,-4 4-17,-1 2-19,-5-5-9,1 5-2,-10 0-21,-5 2-15,-2 1-13,-4-1-22,-4-2-7,0-1-10,0-4-17,0-1-2,5-2-22,2-4-18,-1-1-23,2-4-139,3 0-330,3-6 147</inkml:trace>
  <inkml:trace contextRef="#ctx0" brushRef="#br0" timeOffset="39737.6">23027 5353 313,'3'-4'348,"-3"-2"-7,3 4-36,-3 2-29,4-4-32,-4 4-27,0 0-26,0 0-23,3 16-9,-6 1-16,3 0-5,-4 3-26,-1 4-12,4-5-6,-3 5-14,8-6-12,-1 0-4,-3 0 1,3-1-6,1-3-8,2-2-3,-2-3-2,2 2-4,2-7-2,2-1 1,0-1-5,-1-4-4,5-4-3,-2 0-12,1-5 7,2-5-17,-3 2 14,3-6-1,-6-2 13,3 3 1,-5 2 27,3 0 13,-5 8 7,0-2 7,-1 5 9,-1-2-4,-3 1-24,3 2-1,-2 1-9,1 0-11,-2 3-11,0 1-23,0 0 16,0 0-5,-2 19-1,-2-7-5,4 3 4,-4-3-10,1 5-12,0-1-5,6 1-7,-3 1-11,0-1 0,3-5 3,-2-1 0,2-1-2,3 0-6,-1-3 5,1-2-1,4 2 10,0-4-11,-2-3 18,6 0-17,-4-3 17,6-4-8,-2-2 12,1-6 8,-2 0-13,2-4 1,-2-5 3,1-8 3,4-6-2,-5 6-5,1-11 5,-4 11 6,-1-2 8,-4 3 8,0 2 5,0 2 16,1 10 0,-5 2-1,2 1 2,-2 6 4,-1 1-7,2-3-2,-2 6-18,1 1-1,-1 3-10,0 0 6,0 0-5,-3 15-2,2-1 2,-3 1 1,-2 9 2,6 8-6,-3-5 3,1-1-6,1 6 4,1-1-21,-2-2-16,4-2-29,-2-3-25,5 2-12,-3-6-18,4 5-23,0-8-29,1 1-22,1-3-15,6 3-26,0-8-26,3 3 12,3-3-14,3-5-17,-1-1-186,-6-6-499,6-1 221</inkml:trace>
  <inkml:trace contextRef="#ctx0" brushRef="#br0" timeOffset="40829.6522">23736 5542 593,'17'-21'46,"-3"3"45,-6-8 15,4 3 23,-4-2 23,2 3 19,-3-2 14,0 2 11,-2 2-3,-3 6 11,2-4 1,-4 7-8,0-2-1,0 4-15,0 3-25,0-2-21,0 3-11,-4 1-36,1 1 5,-7 3-7,1 4-11,-3 6-7,-6 9-11,0 1-1,5 3-8,-2 2 3,-1-2-12,7 1-11,1-1-3,3-3-9,3-2 4,2 0-6,0 1 9,0-4-16,4 2 6,-1-7-7,1-1 9,2-2 6,-2-4-8,6-1 4,-3-4-3,3-1 4,0-3-12,0-4 6,1-4-5,-1-2 3,4-3-4,-3-6 2,-2 2 12,-1-2 7,-1 1 24,-3 5-14,1 2 9,-3 9-4,1-4 6,-1 8-13,-1-2 0,-1 2-16,0 4 6,1-5-18,-1 5 2,0 0-21,-4 17 23,4-8-14,-3 2 5,3 3 4,0 3-14,-4-2 2,6 1 5,-2-2-6,2 3-1,1-6-17,-1-2 36,0 3-11,4-5 0,1 5-5,-3-7 16,5 0-7,-1 0 14,1-2-3,-1-3 6,2-3-1,4-4 0,0 2 2,5-7 7,-7 2 7,2-9 2,3-3-11,-3-3-6,-4 0 0,0-5-1,1 1-8,-1-3 8,1 1 1,-5 0 2,1-1-7,0 5 0,-3-2-1,-2 3 8,2 9 11,-3 4-28,1 1-5,-2 3 14,0 2-4,-2 1-10,2 0 0,3 3-2,-3 0-5,0 3-4,0 0-7,0 0-3,0 0 6,-5 14-3,2-3 5,1 7 1,-2 1 2,0 7 4,1 0 1,-2-1-9,3 2 3,-1-3 3,2-5-2,1 11-8,1-5-10,2 0-10,-1-1-15,2-4 2,1 5-7,1-7 2,1-3-1,4 1 5,-1-3 3,8 1-3,-3-7 12,1 1-6,-3-3 6,5-2 6,-2-4 6,5-7 3,-7 0-1,6 0-6,-7-4 14,-1 1-4,4-7 6,-6 3 1,-1-2 6,1-5 0,-3 6 5,0-1-6,-1 2 13,-2-2-5,-4 5 9,3 2 2,-6-1-7,3 3 1,0 1-8,0 1-3,-3 0 2,-1 3-1,-3 3-8,7 0-8,-17 7-4,7 3 1,-2-1-5,0 2-10,3-2-3,0 4-10,2 1 0,0 0 3,1 2-8,5 0-12,0 3 7,2-7-5,2 5 8,2 0 6,12 0 10,3-2 0,1 0 1,17 3-1,-11-8-2,11-2-1,-8-5-4,8 3-2,-9-6 0,0 2 3,1-2 1,-3-7 7,1 0 5,-4-3 3,0-2 4,-7 0 14,1-5 17,-5 7 20,-6 0 15,-7 10 12,14-22 4,-11 13-3,-3 9-3,4-18-4,-4 18-11,0 0-6,-10-17 9,10 17-17,-24-1-1,-1 4-2,1 6-1,1-1 0,0 3 1,0 4-11,5 0 2,-1 2-7,10-3 2,-2 0-11,3 2-2,0-2-1,2 2 0,6-3-2,-1-1 8,2-2-1,-1 2 3,3-3 2,4-2 7,0-2 4,0-1 2,-7-4 5,0 0 5,0 0 7,45-13 7,-31 3 7,3-8-3,0 0-2,-3-4-3,3-2 7,-4-7-7,2 1 6,-2-4 19,2-14-8,-6 14 4,1 0 6,-2 5 3,1-1 2,-5 4 10,-2 8-5,2 0 10,-2 6 6,-2 12-3,3-14-21,-3 14-14,0 0-5,0 0-2,0 0-13,0 0-2,0 0-11,0 0 12,-9 58 3,8-26 4,-3 0-12,1 14-1,-1 1 0,1 0-6,0-14-29,-1-2-15,1 1-29,1-3-29,0 0-21,-1-5-31,0-5-30,2-1-35,-6-2-26,7-16-32,-8 19-31,2-9-203,6-10-538,0 0 238</inkml:trace>
  <inkml:trace contextRef="#ctx0" brushRef="#br0" timeOffset="41102.4015">24033 5264 12,'0'0'248,"-7"-2"1,7 2-15,0 0-9,0 0-6,0 0-8,14-10 2,3 4-10,5 0-8,1-2-14,4 1-6,4 0-20,11-7-4,-12 9-23,9-9-9,-12 8-4,1-3-18,0 3-7,-4-4-10,-3 3-4,-5 5-6,-2-2-14,-4 1-26,0 0-24,-2 1-35,-4 0-34,2 1-50,-2 0-50,-4 1-29,7 5-16,-3-3-10,-4 3-33,0-5-133,-4 12-415,-2-5 183</inkml:trace>
  <inkml:trace contextRef="#ctx0" brushRef="#br0" timeOffset="42268.7196">23343 7746 241,'4'-9'248,"-3"4"-20,2 0-23,-1 1-22,-1 1-18,2 1-18,-3 2-19,0 0-14,2-5-14,-2 5-7,0 0-8,2 16-4,-2-6-8,3 1-8,-3 6 4,4-1-8,-4 2 4,0 2-9,0-1-3,3 9 2,-3-4-6,0 5 2,-3 0 1,3 0-6,-4 0-1,1 4 1,-4 12 3,3-16-5,-3 3 6,0-1-8,-4 17 6,-2-2 1,3 2 6,0 6 2,-2 1 6,2 1 9,1 2-6,-5 25-2,7-26 3,-7 25 11,11-24-9,-4 25 4,0-2-5,0 8-2,7 0 1,-7 5-6,4 1 8,-1-1-6,3 0-8,1-4 3,1 4 11,-2 1-11,6 6 7,-1 3-5,2-7-4,1 9-8,-2-4 9,0-8-1,2 12 5,-1 3 2,2-3-3,-5-1-4,1-4-3,3 1-1,-1-5 1,-5-1-15,2 1 5,-1 1 0,-4-1-11,4 1-1,-4-4-9,2-4 3,-3-6 1,2 4-14,-2-28 9,-1 33 2,2-4-7,-2-2 3,4-26-3,-7 26-1,4-3-4,-2-1 8,-1-23-8,3 25 11,-4-1-10,0-25 10,4 36 4,-1-4 1,1 1 2,-1-6-6,1-4 7,-4 2-7,7-5 7,0-16 1,-4 24-5,5 6 8,-2-11 2,2-22-5,2 29 23,-3-6 2,0-24 3,5 29 5,-3-6-18,-2-23 3,3 28-5,1-5 1,-1-1-7,1 1 0,-1-24-1,0 2 1,8 26-2,-10-27-12,7 25 10,0-27 1,-1 3-3,2-5-5,-1 3-13,-2 1 12,-2-3-7,4 2-18,0-3 5,-1-4 8,-2 2-10,1-7 1,-2 0-2,0-9 0,-4-2 2,0 0-4,3-2 4,-3-1-4,-2 0-2,1-4 7,0 2-7,-2-1 2,0-10 10,2 0-10,1 8 0,-2-3 5,1-7-3,-2 0-12,3-2 15,-1-4-3,0 2-3,0-4 1,0-1-5,0-2 4,-1 5-1,2-7 0,0 1 1,0-4 6,0-1-3,-3 7-4,3-5 6,0-2-4,0 0 1,-2 5-3,2-5-12,0 0-19,0 0-34,0 0-30,0 0-28,-2 2-57,2-2-27,0 0-41,0 0-56,0 0-102,-11-17-56,4 10-322,-3-6-849,-3 4 376</inkml:trace>
  <inkml:trace contextRef="#ctx0" brushRef="#br0" timeOffset="42619.6343">22685 15871 32,'-24'-21'300,"3"2"-19,0 1-11,4 2 4,3 1 1,7 8-9,0 2 6,1-1-21,2 3-23,0 0-17,-2 1-26,6 2-15,-3-3-26,3 3 10,0 0-4,6 10 8,-2-1-9,6 1-3,3 5 5,2 4-6,8 1 3,-2-2-13,10 14-7,1-4 4,1 0-14,2 7-10,3-4-10,4-8-5,-1 9-11,15 17-2,-17-22-4,1 5-9,4 0-9,-6-3-10,0-2 4,0 5-8,-14-11-5,4-4 3,-4-5-12,-3 3 1,-1-6-5,-8-1-3,0-1-8,-4-3 1,0-1 7,-3 0-3,-1-1-1,1 0 6,0 1 2,-1 0-11,-4-3-1,0 0-8,0 0 7,0 0-5,3 1-18,0 2-24,-3-3-12,0 0-20,0 0-26,0 0-38,0 0-60,0 0-43,7-10-77,-7 4-53,4-5-33,2 4-24,2-7-214,-2 2-686,5-10 303</inkml:trace>
  <inkml:trace contextRef="#ctx0" brushRef="#br0" timeOffset="42932.9467">23850 15772 28,'31'-46'217,"-10"20"6,-4-3 12,-3 2-1,-2 6 22,-5 6-8,-2 5-10,-1 3-16,-1-2-14,-1 3-28,-4 2-20,2 4-5,-11 2-15,-2 6 4,-8 7-9,-13 8 9,-4 9-9,0-1 8,-3 1-7,2 2 2,-22 14-11,23-21-9,0 6 3,3-3-13,1-1-8,-2 2-6,5 5-7,10-15-27,-9 7 21,10-2-8,-8 7-3,7-12-5,4-2-3,3 2-12,3-11-6,-6 9-6,7-5-4,0-1-6,4-3 0,2-3 0,-3 1-7,4-4-15,-2 1-22,2-2 4,3-3-6,-5 9-16,5-9 2,-5 3-9,5-3-15,0 0-15,-3 3-6,3-3-14,0 0-28,0 0-9,0 0-39,0 0-48,0 0-55,7-32-59,-7 24-252,3-9-630,0-2 278</inkml:trace>
  <inkml:trace contextRef="#ctx0" brushRef="#br0" timeOffset="72167.3656">14062 2248 143,'0'-2'203,"0"-3"-5,0 5-11,0-5-8,0 5-11,0 0-13,3-6-12,-6 1-17,3 5-7,0 0-17,0 0-6,0 0-15,0 0-5,0 0-6,0 0-10,0 0-5,3 12-6,-2-7-7,1 7-5,1-1-4,2-2-2,-2 4-3,-1-3-3,0 6 0,4 0-1,-2-1-6,0-4 0,-1-2-6,0 2 7,0-6-5,1 4 7,-4-4 2,4-3 9,0 1 3,-2 1-4,-1-3 6,2 1 0,3-1 11,-6-1 7,14-5 2,0-3 1,9-4 1,3-2-5,8-8-12,3-7 4,0-3-8,0-2 1,1-4-11,2 2-4,14-13 0,-19 18 3,1-3-14,-5 2 11,-10 10-11,-1-2 10,1 1 17,-2 5 1,-7 4-9,2 4 4,-4 0-12,-3 2 7,1 2-8,-5 3 3,0-2-12,1 1-3,-1 0-21,-3 3-14,0 1-31,0 0-17,5-7-34,-5 7-29,0 0-23,0 0-19,0 0-10,-12 13 0,5-5-21,-3 2-11,-7 6-142,2 1-391,-5 1 173</inkml:trace>
  <inkml:trace contextRef="#ctx0" brushRef="#br0" timeOffset="73125.6471">13958 2498 70,'0'0'130,"1"-17"5,2 12 3,-6-2 3,6 2 1,-3-4-11,0 1 0,0 1-1,0-1-6,0 0 1,2 4 6,-2-2-7,0 6 8,1-8-2,-1 1-8,0 7 1,0-5-8,0 5-2,0-7-2,0 7-11,0 0-4,-1-7-9,1 7-7,1-4-2,-1 4-5,0 0-8,0 0-10,0 0 4,0 0-12,0 0-2,0 0-9,1-6 12,-1 6-14,0 0-6,0 0-4,0 0-2,0 0-3,0 0-8,0 0 0,0 0-3,0 0-4,0 0 3,0 0 0,3 17-7,0-7 8,-3-1-2,4 1-20,-2 2 22,3 2-5,1 1 0,0 0 2,-1-3 6,0 2-11,-1-2 6,1-2-5,1 2-11,-5-3 15,5 4 2,-2-3-2,0-3-4,3 2 1,-4-4-10,2 0 14,-3 0-1,-2 0-3,3-2 1,-1 1 2,-2-4-3,3 7 1,-3-7-5,2 3 12,-2-3-18,0 0 17,3 3-13,-3-3 8,0 0 3,0 0-3,0 0 5,0 0 1,4 2-2,-4-2 0,0 0 0,0 0-4,0 0 4,5 3-8,-5-3 6,5 2 3,-5-2-15,0 0 9,4 7-6,-1-5 11,-3-2-12,3 3 8,-3-3-3,4 5-7,-4-5 13,4 2-9,-4-2-2,3 2 6,-3-2-1,0 0 2,0 0-3,5 5 5,-5-5-3,0 0 3,0 0-4,0 0 0,0 0 6,3 2 1,-3-2 6,0 0-6,9-7-11,-2 2 10,7-4-6,0-1 9,5-9-4,5 1-3,2-1 2,8-10-2,1 3 1,6-7 1,-1-1-3,20-11 4,-20 13-4,20-7-6,1-4 3,-19 15-2,0 1 4,1 3-8,0 0 6,-6 3-6,-12 4 4,2 6 6,-3-3-6,-6 2 5,-4 6-5,-1 0 1,-2-2-2,-4 5-5,2-2 12,-4 4 0,1-4-7,-1 3-4,0-2 5,-1 2 3,-2-1-6,-2 3 10,5-1-4,-5 1 2,4-3-1,-4 3-10,0 0-6,3-2-7,-3 2-4,0 0-7,0 0-13,0 0-11,0 0-9,0 0-23,0 0-20,0 0-21,0 0-27,0 0-37,0 0-37,0 0-14,0 0-143,0 0-420,0 0 186</inkml:trace>
  <inkml:trace contextRef="#ctx0" brushRef="#br0" timeOffset="89609.2965">14171 4400 28,'-2'-3'234,"2"3"-11,0 0-18,0-6-13,0 6-16,0-3-25,0 3-12,0 0-17,-3-4-12,3 4-15,0 0-14,0 0-4,0 0-9,0 0-7,0 0-8,0 0-6,5 16-4,-1-11-6,-1 3-1,1 1-4,0 1-7,0 1 1,-1-2-5,1 0-3,-1-3 5,4 2-6,-4-1-3,1-2 4,-1 0-4,1 0 4,-4-1 4,3-1 12,0-1 16,-2 1 12,-1-3 12,8 0 13,-3 0 10,5-3 1,4-3 0,7-6-8,3-1-6,4-4-13,5-7 1,-1-2 3,6 1-16,-5-1-8,0 1 0,-9 6-15,14-3 9,-14 5-14,3 1-5,-9 3 7,-6 2-4,1 3-5,-1-2-4,-4 5 3,-1-2-5,-1 3 1,-2 0 3,-1 0-14,1 1 9,1 2-3,-3 0-11,1-3 1,-3 4-24,2-3-20,-2 3-23,1-2-17,-1 2-25,0 0-23,0 0-26,0 0-27,0 0-37,0 0-15,0 0 1,0 0-185,-6 11-450,-1-5 199</inkml:trace>
  <inkml:trace contextRef="#ctx0" brushRef="#br0" timeOffset="90113.0834">14141 4483 150,'-3'-8'159,"3"8"-14,-1-2-9,1 2-10,0 0-18,0 0-24,0 0-2,0 0-18,-6-2-8,6 2 8,0 0-13,-3 17-4,1-5-12,2-1 6,0-1-1,-2 7-2,2-2 3,0-1-2,-1 3-14,1 0 3,-3-5 0,3 3 1,0-2-3,1-2-4,-1 1 2,2 2-1,-2-6-13,1 3 13,-1-5 4,2 1-11,-2 0 6,1-4-1,2 4 19,-2-5 15,4 3 21,0-4 17,2 0 3,7 2 2,8-8-7,5-4-5,12-3-6,0-4-2,3-3-11,1 0-4,0-5-6,21 0-4,-19 3-12,21-7 10,-20 7-9,1 1 0,-5 1-5,-4 6-5,-9 4-5,-4 0 2,-2 1-3,-10 3 5,1 1-8,-5 2 16,-1-1-7,-4 3 6,3-3-13,-4 2 4,-3 1-8,7-2-5,-7 0-11,0 2 0,0 0-21,6-1-30,-6 1-32,0 0-41,0 0-62,0 0-36,0 0-3,7 6-210,-7-6-466,3 7 207</inkml:trace>
  <inkml:trace contextRef="#ctx0" brushRef="#br0" timeOffset="90959.6221">19282 4022 281,'3'-18'309,"0"7"-19,-2 0-29,2 2-29,1 3-31,-4 2-28,0 4-18,0 0-18,0 19-8,-7 6-13,0 6-13,-7 16-11,-4 2-6,2 0-8,1-1-4,0 0-10,-4-2-2,6-12-9,0 7-6,1-7-9,-5 7 5,7-14-10,-1 2 3,3-3-3,-4 1-8,7-10-17,-1-1-39,0 0-40,-1-2-38,3-4-58,0 0-32,0-2-39,2 0-153,-1-3-423,2-2 186</inkml:trace>
  <inkml:trace contextRef="#ctx0" brushRef="#br0" timeOffset="91365.0913">19313 4634 109,'0'0'211,"0"0"-13,0 0-13,0 0-10,0 0-24,17-9-7,-7 0-14,8-8 3,1 0 4,0 2 1,-1-4 2,-1 0-1,3-3-5,-4-2-6,2-2 4,-5 3 4,1-4-10,-1 1-4,-3 0 17,-1 1-10,-2 1-12,-2-2-1,0 1-14,-2 8-7,-2-3-2,-1 11 1,0-4-7,0 4-9,0 2-18,0 2-10,0 1-16,-2 1-7,2 3-8,-13 14 4,-2 4-7,-3 7 0,2 3-6,-7 10 4,3 1 0,6-8-13,0-1 6,4 0 1,2 2-2,0-1-2,3-2-5,2 1 1,-2-2 6,6-3-7,-1 0 1,3-6-4,-2-4 7,2 1-10,4-2 13,1 1-10,-2-5 4,1-3-1,0 1-4,5 2-7,-4-6-16,3-1-12,-1 0-24,4-2-25,0-6-33,0-1-35,6-4-42,-1 0-55,0-5-18,0-1-14,0-2-147,-2-2-469,3 4 208</inkml:trace>
  <inkml:trace contextRef="#ctx0" brushRef="#br0" timeOffset="91723.4234">19789 4461 143,'0'-4'228,"3"0"7,-3 0-4,0 4-17,3-6-21,-3 4-17,0 2-22,0 0-11,0 0-22,0 0-8,0 0-18,0 0-7,0 0-9,0 0-10,0 0-8,0 0 0,0 0-10,1 15-1,2-10-3,-3-3-2,3 3 0,1 1-4,-1-2 5,3-2-4,2 0 4,-2-2-3,2 1 8,2-1 3,-1 0 10,0-3 7,0 1 14,-1-1-2,2-1 14,-3-1-7,0 0 8,0 0 7,0-2-7,0 3 5,-4-2-8,1 1-3,0 0-3,-3 0-20,0 1-7,-1-2-17,0 6 4,-2-7-18,-2 5-2,0-1-15,4 3 0,-17 4-12,3 3 17,-7 3-23,4 6 9,-1-1-3,2 2-6,2 3-4,3-5-6,1 8-3,3-7-5,0-1 2,4 3 1,-1-3 1,8 3-5,-1-4-2,1 1 2,3-3-6,3 2-12,0-2-19,4-4-18,4 3-40,3-6-38,2 0-52,1-1-53,1-4-47,2-4-196,-3-1-545,0 1 241</inkml:trace>
  <inkml:trace contextRef="#ctx0" brushRef="#br0" timeOffset="91963.0491">20195 4435 194,'0'-5'312,"0"0"13,-1 2-21,1-2-26,0 5-29,-1-4-29,1 4-22,0 0-12,0 0-30,2-3-13,-2 3-14,0 0-8,10 14-14,-3-6-11,1 6-8,-2-6-9,2 6-4,7 9 6,-3-2-24,-2 0-4,1 1-4,-1-4-4,-3-2 0,3 1-9,1 5 4,-2-8-7,-4 1-5,2-1-4,-2-5-6,0 2-23,1-2-23,-2-1-23,-1 1-21,0-3-25,1-2-30,-3 0-24,2-1-27,-3-3-10,0 0-51,0 0-201,0 0-474,0 0 209</inkml:trace>
  <inkml:trace contextRef="#ctx0" brushRef="#br0" timeOffset="92168.1554">20418 4421 242,'0'0'301,"0"-8"-15,0 8-21,0 0-32,0 0-24,-1-7-20,1 7-28,0 0-19,0 0-13,0 0-11,-19 18-11,6-7-10,-1 6-8,-4 1-7,2 1-8,-5-1-16,4 3-10,-4-4-23,4 0-20,-4 0-18,4-1-28,3-4-21,-3 2-19,3-2-23,1 0-37,2-3-24,1-2-29,3 0-150,0-1-372,0-1 165</inkml:trace>
  <inkml:trace contextRef="#ctx0" brushRef="#br0" timeOffset="92712.9221">20592 4446 167,'0'0'300,"0"0"-17,0 0-23,0 0-23,0 0-22,0 0-28,0 0-20,0 0-19,0 0-19,0 0-17,0 0-9,-3 8-14,3-1 0,0-2-16,0-3-5,0 4-8,3-2-9,-1-2-4,-2-2-3,2 5-2,-2-1-2,0-4 2,6 3-1,-6-3-3,4 3 0,-1-2 0,-3-1 5,13-1 10,-5 1 0,1-3 8,-1 2 16,-1-3-5,0-3 2,0 5-9,2-6 14,-1 1-21,2 0 4,-4-3-5,-1 1 0,2 1 5,-2 1-3,-1 2-8,-1-2-1,-1 3-16,1-2 7,-1 4-12,-1-1-6,-1 3-9,2-4-8,-2 4-8,0 0-2,0 0-7,-18 7 3,3 2 4,3 1-6,-1-2-2,0 2-5,3 1-7,2-5-8,-1 3-13,2 1-6,-1 2-4,5 0-1,-2-2-8,4-1-3,1 6-14,1-6-12,5 3-11,0-1-15,5-1-29,8 3-36,-4-7-46,6-1-7,4-4-8,-4 2-153,2-6-431,-2-1 191</inkml:trace>
  <inkml:trace contextRef="#ctx0" brushRef="#br0" timeOffset="93441.7637">20909 4480 91,'7'-14'124,"-3"4"28,2-3 27,-2 5 15,-1 1 14,1-1-1,-4 1 6,3 4-16,-3-1-20,4 0-17,-2 2-15,-2 2-20,0 0-14,0 0-9,0 0-20,0 0-10,0 0-5,0 12-2,0-1-13,-2-2-4,-2 4-5,1 1-5,-1 5 3,1-2-6,-1 2-4,-2 5 3,2-7-7,-1-1-1,0-2-9,5-3 6,-4-3-1,1 1-4,3-2-6,-3-2 5,3 2-5,-2-4 0,2 2 6,0-5 0,-2 5 23,2-5 10,0 0 20,0 4 21,0-4 13,0 0 33,0 0 4,0 0-13,6-11-14,-2 3-11,7-6-13,-4 1-9,6-6-7,-2-3-10,5 3-2,-1-3-13,2 5-5,-3 0-4,3 3-3,-5 2-2,2 0-9,-5 3-4,1 1 0,-3 1-12,0 2 1,0-2 4,-1 2 3,-2 3-7,2 1 2,-5-4-9,5 5-3,-6 0-8,4 0-7,-4 0 9,3 2 1,-3-2-17,4 5-13,-1 0 19,-3 0 3,3 2-1,-2 3-4,-1 1 8,2-2-12,-1 3 17,-1-3-7,0 1 4,1 1-5,-1 2 8,0-6 1,2 1-10,-2-1 11,0 0 8,-2 1-8,4-4-4,-2 2 3,0-1 3,0-1-3,0-2-6,0-2 3,0 7 1,0-7 0,0 4 2,0-4 7,0 0 6,0 6-4,0-6-3,0 0-4,0 0-3,0 0 4,0 0-2,0 0 4,0 2 5,0-2-3,0 0 8,0 0 0,0 0 12,0 0 5,0 0 8,0 0 10,0 0 17,0 0 2,0 0 5,5-9 12,-2 5-13,4-5-10,3-3-5,6-4-11,1 1-5,1-1-6,0 2 1,3-2 0,-4 2-10,3-2-3,-2 1-3,1 2-9,-4 4 4,-1 1 25,-1-1-5,-5 3-7,2 1-1,-7 3-5,5-1-5,-3-1-9,-2 4-10,-1-3-12,-2 3-1,0 0-12,7 7-1,-7-2 6,3 1-1,-3 5 9,-3 0-5,3 5 8,-2 0 0,0 7 1,-1-8 5,1 2-2,-1 0 5,1-1-15,2-6 12,0 2-1,-4 0-15,4 0-28,-1-2-3,1-2-36,-1-1-29,1 0-23,0-2-18,0 3-18,1-2-7,1 3-9,1-3-10,2-1-28,0-1-20,5-2-51,1 1-269,-1-5-618,3 1 273</inkml:trace>
  <inkml:trace contextRef="#ctx0" brushRef="#br0" timeOffset="94272.5377">21602 4474 154,'0'-6'253,"0"4"2,0-3-2,0 5-18,0-7-20,0 7-20,0-4-24,0 4-15,0 0-18,3-4-11,-3 4-16,0 0-5,0 0-12,0 0-9,0 0-11,0 0-4,0 0 1,0 0-10,0 0-3,8 7-9,-8-7 7,3 4 6,0-3-2,-3-1 7,4 3 20,3-1 6,-1 1 13,1-6 7,1 3-11,4 0 16,-4-2 2,-1 0-4,3 0-3,-3 2 0,0-4-12,0 0-3,0 1-4,0-1-15,-4 1 3,4-4-6,-3 2-12,-1 0-10,0 0-8,-2-1-3,2 1-6,-3-1-3,3 3-8,-3-2-7,0 5-8,-3-6-2,0 4-1,3 2-5,-1-4-13,1 4 12,0 0 1,-13 1 3,3 3 0,3 2-16,-2 0 10,-3 3-8,2-3-1,2 2 7,0 0-12,0 0-1,3 2 7,-2 5-7,-1 2 3,0 0 8,1 0-21,3-6 24,3 1 1,-2 1-11,1-3-6,2 0 1,0 1 2,0 0 4,2 0-3,2-3 2,7 3 5,-1 1 5,1-3 3,2-3-2,1-1-1,3 0 1,1-5 7,6-2-8,-4-3-8,1 2 16,-1-3-6,1-5 8,-3 4-3,2-7 10,0 0 10,-2-1 0,0 2 11,2-8-10,-10 9 11,4-1 0,2-4-7,-2-2 7,-2 7 2,-2-2 6,-5 4-4,6-3-8,-4 0 8,-2 4-8,-1 0-3,-1-1-6,2 0-5,-3 4-12,1-2 2,-3-1-1,0 3-11,0 0 5,0 1-5,-3-2-4,-1 2-3,1 2-8,-1-2-12,-1 3 11,0-1-7,-1 3-6,-2 1 0,1 1 2,0 0 2,0 1-4,-1 1-3,-1 1 2,2 0-6,-1 2-5,3-2 3,1 2-16,0-1 0,1-2 13,-1 4 1,4-4 9,0 4 4,0-1 1,0-3-3,0 5 5,0-3 2,4 4 12,0-2-2,1 2-6,2-2 16,1 0-9,-1 4 5,0-5 8,4 5-2,1-3-23,-2 1 24,-1 0 6,1-1-13,-3-1 12,3-1-5,-3-2 4,0 0-6,0 0 8,-1 2-9,1-2 3,-3 0 3,-1-2-5,1 2-9,-1-3 11,0 2 2,0 0 1,-2-3-6,3 2 2,-4 1-9,3 0 8,-3 0-2,0-4-3,0 0 15,1 5-15,-1-5 2,0 0-2,-2 4-3,2-4 14,-6 4-9,2 0 6,-6-4 5,0 2 3,2 1 1,0-2-11,-3 0-10,2-1-21,-3 3-20,-3-4-36,5 2-39,-1-1-46,-2-1-56,5-2-74,-1 3-294,-1-1-646,2-2 286</inkml:trace>
  <inkml:trace contextRef="#ctx0" brushRef="#br0" timeOffset="95750.5944">14217 6423 136,'0'-3'139,"0"-3"-1,0 3-8,2-2-1,0 2-7,-2 3 1,0-8 6,0 5 1,0-1-8,2 0 1,-2 4 0,1-5-3,-1 2-6,0 3 0,0-5-7,0 5-3,0-4-7,0 4-2,2-4-9,-2 4-7,1-5-5,-1 5-9,0 0-2,1-5-5,-1 5-7,0 0-4,-1-5 1,2 2-3,-1 3-3,3-4-1,-3 4 1,0-5-7,0 5 2,2-7-4,-1 6 2,-1 1 3,2-4-5,-2 4-1,0 0 0,2-3-2,-2 3 13,0 0-16,0 0-6,0 0-1,0-4-9,0 4-4,0 0-2,0 0-4,0 0-2,6 10 3,-5-3-2,2 3-2,1-1 1,3 8 4,0-3-3,2 3 5,-2-2-4,0 0 0,0 1 2,0-3 1,0 1-1,3 0 1,-6-4-7,-1 0 12,2-1-10,1 0 0,-1-1 1,-3-4 1,3 0 3,-3 0-1,1 0 6,-1 0 22,-2-4 11,3 4 26,-3-4 19,2 1 17,-2-1-6,0 0 2,14-9-11,0-3-8,6-5 2,4-1-14,-1-3-12,8-11 1,4 4-5,0-3-7,3-1-4,0 2-1,-3 1-6,-1 4-7,-1-1 13,-7 8-7,-2-1-8,-3 0-5,0 1 6,-1 2 3,-3-2 1,-3 7-8,-3 1 5,-1 1-1,-3 2 1,-1-1-5,-2 4-11,2-1 19,-2-3-10,0 8-5,-1-4-11,-1 1-15,-2 3-2,2-1-48,-2 1-33,0 0-22,0 0-20,3-1-33,-3 1-24,0 0-20,0 0-10,-7 7-8,0-2-19,0 2-31,-6 5-28,-4 3-171,5-3-518,-1 0 230</inkml:trace>
  <inkml:trace contextRef="#ctx0" brushRef="#br0" timeOffset="96896.4037">14105 6436 105,'-5'-5'216,"5"2"-2,-1 0-12,-1-1-19,1-1-17,1 5-22,0 0-16,0 0-16,0 0-8,0 0-10,0 0-12,7 15-7,-3-4-8,2 4-2,1 4-5,-1-1-5,1 0-5,4 4-4,-3 0-6,2 0-2,-1 0-1,-2-5 0,-2-1-6,2 1 0,0-2 2,1-2-4,-3-3 0,-1-3-5,1 4 4,0-1-2,-1-2 1,-1-2-2,0-1-1,1-1 4,-3 0 14,4 0 16,-4-1-4,-1 1 12,3-4 10,-3 0 13,0 0 20,7 3 2,-7-3 5,14-7 5,1 2-4,8-9-15,1 1 2,3 0-18,0-1-4,8-10-16,-10 10-3,13-11-5,2 4-9,-1-4-4,-1 3 5,0-1-9,0 3-14,0-1 7,-1-1 2,-2 2-12,-8 2 2,7-4-3,-10 4 5,10-7-6,-12 7 4,2 1-16,0-4 2,-1 1-1,-3 3 10,0-1-5,-3-4-6,0 6-7,1-2 10,-5 6-5,-2 1 13,-1 0 6,-3 1-6,0 4 3,-4 0 4,4 0 2,0 2-1,-4-1 8,-2 3-6,2-1-12,-3 3 4,5-3-3,-5 0-6,0 3-6,2-6-5,-2 6 0,2-2 1,-2 2-5,0 0 12,0 0-9,0 0-3,0 0-6,4-3 5,-4 3 5,0 0-5,0 0 4,0 0-2,0 0-4,0 0 1,0 0-2,0 0 1,0 0 2,0 0-1,0 0-2,0 0 4,0 0 2,0 0-3,0 0-1,0 0-2,0 0 4,0 0 4,0 0-3,0 0 0,0 0-3,0 0 9,0 0-9,0 0-5,0 0 10,0 0-5,0 0 7,0 0-7,0 0 1,0 0 8,0 0-8,0 0 3,0 0 1,0 0-18,0 0 9,0 0-5,0 0 13,0 0-16,0 0 2,0 0-1,0 0 2,0 0-4,0 0 2,0 0 5,0 0-2,0 0 5,0 0 1,0 0-10,0 0 4,0 0-9,0 0-4,0 0 4,0 0-9,0 0 4,0 0 0,0 0 2,0 0 1,0 0 1,0 0 1,0 0-5,0 0 3,0 0 20,0 0-21,0 0 16,0 0-14,0 0 7,0 0-3,0 0 2,0 0 2,0 0-5,0 0 8,0 0 4,0 0-1,0 0-6,0 0 9,0 0 0,0 0 10,0 0-9,0 0 4,0 0-8,0 0 4,0 0-8,0 0 4,0 0 5,0 0-6,0 0 6,0 0 1,0 0 3,0 0-7,0 0 3,0 0 2,0 0-5,0 0 2,0 0 4,0 0-6,0 0-1,0 0 10,0 0-7,0 0 6,0 0-6,0 0 4,0 0 2,0 0 10,0 0-13,0 0 5,0 0-6,0 0 2,0 0 7,0 0-9,0 0 3,0 0-2,0 0-1,0 0-12,0 0-22,0 0-18,0 0-23,0 0-41,0 0-33,0 0-47,0 0-54,-7 9-40,7-9 1,-3 7-193,2-2-522,-3 3 232</inkml:trace>
  <inkml:trace contextRef="#ctx0" brushRef="#br0" timeOffset="97871.2049">14437 8267 77,'-1'-9'284,"1"3"-9,0-1-13,0 0-14,0 2-9,1 0-19,-1 1-18,0 0-19,0 4-18,0-4-23,0 4-12,1-5-20,-1 5-1,0 0-19,0 0-10,0 0-6,6 12-11,-2-4-3,-1-1-8,1 2-1,-1 1-5,3-2-1,-4 1-9,1 2-4,2-2-1,-1 0 0,-3-1-7,3 1 5,-1-1-4,0-1-3,1-2-3,-3 2-1,1-2-1,-1 0-3,2-1-5,-1-1 13,1-2 7,-3 3 15,0-4 16,4 2 21,-4-2 10,2 2 10,-2-2 21,9-2-4,-1-1 4,6-4-25,6-5 8,1-2 4,6-1-24,-1-2-4,10-6-8,-1-4-3,3 5-12,-1-7 0,1 2-11,-3 3-4,-1-1 0,-10 6-11,1 0 0,-2 1-4,-3 1-7,-2 3 5,-4 3-8,-3 1 1,1 0-2,-5 4-4,0-2 1,-2 3-1,2 2-3,-4-2 0,1 3-4,-1-3 1,0 3-8,-2-1-6,2 1-13,-3 2-28,0 0-24,3-3-36,-3 3-21,0 0-32,0 0-16,0 0-25,0 0-11,0 0-12,-17 8-25,10-2-23,-6 2-14,2 3-5,-2-1-204,-6 3-537,-1 2 238</inkml:trace>
  <inkml:trace contextRef="#ctx0" brushRef="#br0" timeOffset="98507.7783">14332 8340 61,'-1'-4'193,"-3"0"-14,4 3-21,-1-3-15,1 4-27,0 0-6,0 0-8,0 0-14,0 0-5,0 15-2,1-4-10,2 0 2,-2 6-9,0 3-4,5 3 3,-6-1-8,3 2 6,-1-5-6,0 0 4,0 1-2,1-3 9,-1-2 4,1-1 1,2 1 0,-3-5 7,2 0 4,-2-1 3,1-1 5,0-2 13,1-2 13,1 1 11,2-2 4,0 0-3,6-5 0,7-4-2,4-1-5,3-5-3,-1-2-13,9-6-9,4-6-6,1 2-8,4-4-9,-1 5-6,21-15-10,-19 13-2,0 4-4,0-2-19,2 2 9,-5 3-1,-4-1 0,-10 5-2,-1 2 2,-2 1-1,-2 0-7,-3 1 12,2 0 4,-11 4 4,-3 0 1,1 1 1,-1 3-5,-6 0-2,2-1 0,2 0-4,-6 3-8,7-2-4,-3 0 4,-4 2-11,0 0 2,3-3-9,-3 3-15,6-2 3,-6 2-10,0 0 16,0 0-4,0 0 1,0 0-11,0 0-5,4-3 12,-4 3 1,0 0 2,0 0-7,0 0-4,0 0 6,0 0-10,0 0 0,0 0-5,0 0-2,0 0 0,0 0-2,0 0-1,0 0-7,0 0 8,0 0-12,0 0 2,0 0-18,0 0-11,0 0-27,0 0-12,0 0-16,0 0-14,0 0-24,0 0-29,0 0-27,0 0-26,0 0-22,0 0-7,-10 11-10,10-11-26,-3 2-156,3-2-488,-9 2 216</inkml:trace>
  <inkml:trace contextRef="#ctx0" brushRef="#br0" timeOffset="100310.435">15507 8335 82,'-4'-3'213,"4"3"-13,-5 0-8,5 0-14,-5-3-5,5 3-16,0 0-15,-6-1-8,6 1-14,0 0-10,0 0-7,0 0-12,0 0-7,20-1-4,-11 1-1,6-2-2,2 0-6,6 3-2,2-2-2,2 5-3,0-3 0,1 0-5,0 1-1,13-1-6,-6 2 0,-2 2 0,4 0-5,2-4-2,-10 2-5,2-3 0,6 0-6,-8 8-2,12-4-2,-11 3-1,9-5 1,-1 3-2,-10-2 3,3 2-3,9-1 5,-2-1-3,-9 2 2,2-3 1,7 5 6,3-1-8,-3-3-1,-7 1 2,8-2 1,-2-1-2,3 1 3,-1 0-3,-1-2-3,2 5 0,-2-9-5,1 6-1,-1 1 3,-7-4 3,11 2-2,-1 2-8,-3 0-2,3-3 1,0 3-1,-2-1-1,-10-4 4,13 5-1,-13-2-12,0 4 10,10-2-12,-8-1 6,7 1-2,4 1 0,-3-1 2,-9-1-2,8 3-2,5-3-4,-5 1 17,-8 0-10,-3 0-5,0 1 8,0-2 1,-3 1-5,-2-2 11,-5 2 2,-3-2 4,-3-1-5,-1 2 0,0-2 3,-4-3-2,1 3 8,0 1 2,0-2 13,3 2-14,13-2-1,17 1-2,7 3 8,22-3-12,-22 2-5,0 1 6,-2-1-4,0 5-6,-3 0-5,0-1 7,0-2-2,0 5-10,-4-1 8,1 2-7,-12-4-2,3 2-5,-3-3-5,-1 5-3,1-5-5,-3 0 17,0 0-14,-3-1-3,-7-1 5,2-1 2,-1 0 1,-1-1 3,-5 1-10,5-2 8,-1 0 9,-4-2-6,2 2-2,-2 0 12,2 0-14,-5-1 7,1 1-5,-3-1 0,3 1 9,-1-1-7,-2 1-1,3 0 0,-4-2 1,4 2 5,-7 0 2,10 0-4,-6 0-8,-4 0 9,7 0-6,-7 0 12,7 0-12,-7 0 4,4-3-2,-4 3 3,0 0 2,6 0 13,-6 0-19,0 0 6,4 0-6,-4 0 4,0 0 1,3-2-3,-3 2 6,0 0-2,0 0 11,0 0-21,0 0 8,0 0-4,0 0 6,0 0-2,0 0-10,0 0 12,0 0-2,0 0-1,0 0 0,0 0 4,4 5-7,-4-5 4,0 0-11,0 0 10,0 0 3,0 0-1,0 0-3,0 0 3,0 0-7,0 0 16,0 0-18,0 0 5,0 0-9,0 0 16,0 0-1,0 0-5,-1 4 1,1-4 5,0 0-7,0 0-6,0 0 7,0 0 4,0 0-5,0 0 2,0 0-4,0 0-2,0 0-1,0 0 4,0 0 9,0 0-8,0 0 3,0 0-6,0 0 5,0 0 3,0 0-5,0 0 8,0 0-9,0 0 15,0 0-15,0 0 5,0 0-2,0 0 6,0 0-10,0 0 13,0 0-8,0 0-5,0 0 0,0 0 10,0 0-15,0 0 8,0 0 3,0 0 1,0 0-8,0 0 7,0 0 11,0 0-14,0 0 3,0 0-3,0 0 0,0 0-2,0 0 3,0 0-6,0 0 9,0 0-5,0 0 6,0 0-2,0 0 11,0 0-12,0 0-2,0 0 1,0 0 1,0 0 0,0 0-1,0 0 3,0 0-1,0 0-3,0 0 3,0 0 2,0 0-12,0 0 7,0 0 5,0 0-4,0 0 2,0 0-6,0 0-10,0 0 19,0 0-3,0 0 2,0 0-10,0 0 11,0 0-1,0 0-10,0 0 8,0 0 2,0 0-1,0 0 2,0 0-7,0 0 11,0 0-10,0 0-5,0 0 8,0 0-2,0 0-2,0 0 1,0 0 0,0 0 6,0 0-6,0 0 4,0 0-1,0 0-5,0 0 0,0 0-1,0 0-12,0 0-6,0 0-6,0 0-1,0 0 11,0 0-2,0 0-19,0 0-3,0 0-1,0 0-15,0 0-15,0 0-8,0 0-10,0 0-9,0 0-6,0 0-11,0 0-12,0 0-14,0 0-23,0 0-17,0 0-25,0 0-27,0 0-166,0 0-434,0 0 192</inkml:trace>
  <inkml:trace contextRef="#ctx0" brushRef="#br0" timeOffset="102369.4676">20340 7407 90,'1'-4'248,"1"-1"8,-1-2-4,2 2-6,-1 0-11,0-2-1,1 1-4,0-2 0,0 2-3,-2 2-6,2-1-4,-2 0-21,1 3-4,1-2-41,-1 3-3,-2 1-17,3-5-12,-3 5 0,2-3-30,-2 3 6,0 0-39,0 0 11,8 8-6,-4-3-13,2 0 1,-2 3-5,3-2-8,0 4-1,-2-3 13,0 1-19,2 1 2,0 0-4,-3 2-7,2-5-3,1 5 0,-3-4 6,-1 2-7,0-4-8,4 2 2,-7 0 3,4-4-10,-1 3-1,0 0 7,-1-3-16,0 1 9,1-1 5,-2 1-1,2-1 13,-3-3-18,2 4 5,-1-2-4,-1-2 41,0 0 20,4 1 28,-4-1 11,0 0 8,9-5-7,-1 0-4,4-4-8,11-7-20,11-9 1,-10 5-4,11-8-9,-1-5-8,1 3-4,1-2-4,-2-4-3,2 0-13,-1-1 4,-4 0-5,0 1-4,-7 13-2,-3 0-3,8-10 4,-10 10-16,1 4 9,-1 0-1,-3 0-2,2-1-1,-7 9-6,-2-6 3,2 4 1,-2 1-1,-1 4-3,-2-2-1,-1 3-6,1 1 3,1-2 3,-4 3-1,1 0 1,-1 1-4,1 0 2,-2 0-4,-1 2 1,2 0-4,-3 2-4,1-5-8,-1 5-2,0 0-17,3-2 0,-3 2-12,0 0-21,0 0 10,0 0 5,0 0 7,0 0-1,0 0 6,0 0-1,0 0 5,0 0-7,0 0 18,0 0-12,0 0 0,0 0 6,0 0-3,0 0 8,0 0 0,0 0 3,0 0 7,0 0-2,0 0-6,0 0 21,0 0-10,0 0-1,0 0 3,0 0 11,0 0-6,0 0 1,0 0 7,0 0-12,0 0 2,0 0 8,0 0-6,0 0-2,0 0-7,0 0-3,0 0 19,0 0-7,0 0 3,0 0-8,0 0 11,0 0-17,0 0 12,0 0 0,0 0 0,0 0-11,0 0 8,0 0-15,0 0 5,0 0 3,0 0-1,0 0 12,0 0-27,0 0 27,0 0-15,0 0 5,0 0-8,0 0 5,0 0 18,0 0-4,0 0-11,0 0-4,0 0 10,0 0 4,0 0-6,0 0 9,0 0-7,0 0 6,0 0 2,0 0-5,0 0-3,0 0 3,0 0 8,0 0-10,0 0 1,0 0-1,0 0 1,0 0 4,0 0 2,0 0-2,0 0 0,0 0 2,0 0-2,0 0-7,0 0 6,0 0-2,0 0 6,0 0-18,0 0 15,0 0 3,0 0-8,0 0 3,0 0-1,0 0 9,3 8-7,-3-8-5,0 0 7,0 0-5,0 0 2,0 0 2,0 0-4,0 0-2,0 0 7,0 0-3,0 0 10,0 0-6,0 0-5,0 0 5,0 0 2,0 0-4,0 0 3,0 0-9,0 0 7,0 0-2,0 0 1,0 0-5,0 0 3,0 0 9,0 0-7,0 0 2,0 0 14,0 0-16,0 0 13,0 0 3,0 0-21,0 0 0,0 0 4,0 0-1,0 0 10,0 0-10,0 0-1,0 0 0,0 0-1,0 0 1,0 0 7,0 0 1,0 0 1,0 0 1,0 0-4,0 0-4,0 0 6,0 0 1,0 0 8,0 0-17,0 0 6,0 0 0,0 0-8,0 0 11,0 0-4,0 0 17,0 0-16,0 0 1,0 0-3,0 0 14,0 0-15,0 0 2,0 0 0,0 0 1,0 0 0,0 0-9,0 0 12,0 0-4,0 0-1,0 0 8,0 0-1,0 0 0,0 0-5,0 0-1,0 0 4,0 0 9,0 0-14,0 0 2,0 0 1,0 0-1,0 0 9,0 0-9,0 0-3,0 0 5,0 0 1,0 0-4,0 0 7,0 0 5,0 0-24,0 0 16,0 0 10,0 0-14,0 0 18,0 0-20,0 0 10,0 0-13,0 0 5,0 0 4,0 0-4,0 0-3,0 0 3,0 0-2,0 0 12,0 0-13,0 0 4,0 0-4,0 0 0,0 0 1,0 0-1,0 0-2,0 0 7,0 0-1,0 0-5,0 0 2,0 0 1,0 0-2,0 0-4,0 0 5,0 0 2,0 0 0,0 0 5,0 0 9,0 0-15,0 0 2,0 0 13,0 0-13,0 0-2,0 0 1,0 0 2,0 0 3,0 0-6,0 0 1,0 0 2,0 0 10,0 0-15,0 0 3,0 0 9,0 0-9,0 0 1,0 0 0,0 0 1,0 0-1,0 0 7,0 0-2,0 0-5,0 0 0,0 0 3,0 0-4,0 0 3,0 0 4,0 0-9,0 0 14,0 0-2,0 0-11,0 0 2,0 0-10,0 0 1,0 0-5,0 0-5,0 0-13,0 0-6,0 0-12,0 0-15,0 0-14,0 0-20,0 0-23,0 0-22,0 0-28,0 0 0,0 0 1,0 0-12,-3 13-3,2-9-14,1 4-170,-3 1-402,3 1 178</inkml:trace>
  <inkml:trace contextRef="#ctx0" brushRef="#br0" timeOffset="104637.1349">15582 10271 102,'0'0'175,"-4"0"-8,4 0-1,-5 1-13,5-1-5,0 0-9,0 0-11,0 0-8,0 0-5,0 0-5,0 0-12,0 0 1,0 0-6,0 0-8,0 0 21,20-1 3,-10 0-3,4-1 4,2 2-7,6-3-7,2 3-2,3-2 1,1-1-8,0 1 8,1 0-14,11 2-3,4-2 0,-3 1-12,0-2 3,-2 4-4,6-1-11,-1-2-6,-3 4-1,1-2-7,0-2-1,-1 3-2,-1-2-12,-1 1 9,1-1-7,0-1 8,-2 1-13,-10 0 7,16-2-4,-3-3-3,0 4 2,-2 1-2,2-2 3,0 0-10,-1-1 2,0 1-1,1 1 6,0-3-6,-13 3-3,12-2 6,-12 0 4,11-1-8,-8 5-2,7-4 3,-8 4 2,-1-3-1,9-2-5,2 4-6,-14-1 6,1 1 3,2-2-7,0 1-2,2 0 5,-1 2-14,-4-2 9,5-1 2,-4 1-2,4-1 2,-3 3 9,-1-3-8,1 3-10,0-1 0,2-2 9,8 2 8,-13-1-14,2 0-1,-2 1-10,2 0 18,0 0-7,1-1-2,0 2 2,1-3 5,-1 3 2,0-2-3,-3 0-1,2 2 3,-2 0 1,1-1-6,-4 0 0,4 0 0,-4 1-6,2-2 8,0 2-3,1-3-2,-1 3-2,2-1 4,0 1 2,-2-1 6,0-2-3,0 2 4,3 0-3,-5-3 1,-1 3-2,2-1 3,1 1-10,-3-1 9,-1-1 1,3 3-5,-7 0 8,7 0 6,-3 0-11,2 1-13,-1-2 10,2 4 9,-2-6-2,3 4-4,-1-1 1,2 2-7,-1-2 4,1 0 4,-4 0-7,5 0 3,-12 0 5,4 0-4,-2 0-7,-1 0 3,1 0 7,-1 0 14,0 0-24,-2 0 6,-3 0-11,1 0 6,-1-2 5,0 4-6,-3-2 6,2 0 2,-2 0-5,1 0 8,1 2-4,0-2 6,-2 0-11,4-2 10,-5 2-3,1 0-4,0 0 0,-1 0 4,1 0-8,0 0 3,0 0 2,-3 0-2,3 0-1,-7 0 4,8 2-7,-3-2 20,-5 0-31,6-2-1,-6 2 12,0 0 2,5 0 0,-5 0 5,0 0 1,0 0 0,5 0 4,-5 0-3,0 0-6,0 0 13,0 0-12,4 2 8,-4-2 3,0 0-7,0 0 5,0 0 4,0 0-3,0 0-8,0 0-6,0 0 13,4-2 4,-4 2-11,0 0 5,0 0-2,0 0-3,0 0 7,0 0-3,4 3 3,-4-3-7,0 0 8,0 0-2,0 0 1,0 0-2,0 0-5,0 0-10,0 0 13,0 0 3,0 0-3,0 0 0,0 0 1,0 0-7,0 0-2,0 0 4,0 0 1,0 0-4,0 0-14,0 0 12,0 0 1,0 0 2,0 0-8,0 0 12,0 0-4,0 0 2,0 0 2,0 0 1,0 0-6,0 0 2,0 0 0,0 0 0,0 0-4,0 0 8,0 0-7,0 0 7,0 0-6,0 0 4,0 0-3,0 0 5,0 0-5,0 0-1,0 0 2,0 0-8,0 0 5,0 0 9,0 0-8,0 0-2,0 0 0,0 0-4,0 0 10,0 0-5,0 0 1,0 0-7,0 0-9,0 0 14,0 0 4,0 0-6,0 0 7,0 0-2,0 0 3,0 0-3,0 0 0,0 0-1,0 0 1,0 0 1,0 0-7,0 0 2,0 0 2,0 0 3,0 0 0,0 0 6,0 0-9,0 0-10,0 0 13,0 0-2,0 0-10,0 0 10,0 0 1,0 0-2,0 0-2,0 0 1,0 0 0,0 0 1,0 0-5,0 0 7,0 0 1,0 0-5,0 0 7,0 0-3,0 0-4,0 0-1,0 0-1,0 0 9,0 0 0,0 0-7,0 0-1,0 0-1,0 0-10,0 0 20,0 0-6,0 0 5,0 0 2,0 0-17,0 0 13,0 0-3,0 0-1,0 0 0,0 0 2,0 0 6,0 0-4,0 0-1,0 0 6,0 0-6,0 0 6,0 0-4,0 0 0,0 0 9,0 0-8,0 0-2,0 0 5,0 0-6,0 0 0,0 0-3,0 0 3,0 0-6,0 0 6,0 0 9,0 0-10,0 0 1,0 0 0,0 0-14,0 0-15,0 0-30,0 0-17,0 0-37,0 0-31,0 4-30,0-4-45,0 0-40,0 0-38,0 0-34,-7 5-277,2-3-656,-4 0 291</inkml:trace>
  <inkml:trace contextRef="#ctx0" brushRef="#br0" timeOffset="107346.4908">12328 12120 22,'-4'-16'242,"3"3"-12,-1 2-5,-2 0-4,4 2-10,-1 4-21,-1 1-22,1 0-18,1 4-17,0 0-14,0 0-13,-10 14-8,4 2-12,2 4-9,-1 4-7,0 2-6,1-1-7,4-5-3,0 4-2,1-8-9,2-3-3,2 2-4,0 0 2,-1-8 3,4 2-1,0 0 4,0-5 0,4-3 2,2-2 2,-2-2-5,2-5 0,1 1 4,-5-6 1,1 2-3,1-8 3,-2 3-3,-6-2-5,1-2 3,-4 2-4,0-10-9,-3 4-2,-3-2-6,-2 2-6,-3 2 2,2 6-9,-2 2-9,-2 2-5,-1 3-13,-1-1-7,1 5-12,0 4-1,-1 2-6,3 5-12,-2-2-12,4 5-10,-2 1-31,5 5-21,1-3-25,4-1-17,1 6-25,3-2-14,5-2-159,3-2-400,2-1 178</inkml:trace>
  <inkml:trace contextRef="#ctx0" brushRef="#br0" timeOffset="107579.127">12588 11998 216,'5'-19'254,"-3"2"15,0 2 4,-2 5 7,0-3-1,0 7-15,0 1-13,0 1-48,0 0-18,0 4-16,0 0-25,-5 27-10,-2 3-5,1 18-10,-2 1-22,-1 35 10,-1 3-24,-1 3-7,4-32-1,-3 27-18,3-27 4,1 2-14,-1-4-8,0-4-19,-1-7-32,-1 3-34,1-16-39,2-3-36,-1-3-38,3 1-25,1-10-29,-1-5-41,3-4-206,-1-2-498,2-3 220</inkml:trace>
  <inkml:trace contextRef="#ctx0" brushRef="#br0" timeOffset="107821.4946">12537 12341 236,'5'-29'297,"0"5"12,0 0-8,0 7-14,0 0-8,2 0-17,1 1-6,2 1-32,0 1-23,3 1-27,-2 4-13,2 1-19,1 3-12,-1 1-8,-1 4-22,-2 0-10,0 1-8,0 3-18,-3 1-14,-1 3-8,-1 3-16,-5 1-26,-2 3-18,-4 3-12,-4 6-14,-4-4-13,1 0-8,-5 2-6,1-6 2,0 1 1,-2-2-2,2 3 3,1-12 5,6-1 3,-3 2 4,4-4-2,1-1-2,2 0-13,1-2-15,1 0-17,4 0-32,-3-7-14,5 2-22,1 1-23,4-5-150,2-2-374,8-4 166</inkml:trace>
  <inkml:trace contextRef="#ctx0" brushRef="#br0" timeOffset="108068.1335">12837 12026 198,'5'-16'254,"0"4"12,-2 1-3,1 0-6,0 4-13,-3 0-18,1 2-23,2 1-26,-4 2-23,0 2-10,0 0-22,0 0-9,0 17-9,0-2-11,-6 10-15,1 2 2,-1 4-13,-1 0-5,-2 1-3,1-3-3,1 2-10,0-2-7,4-2 3,-1-2-5,-2-7-13,5-1 5,1 0 0,0-4 2,1-2-6,2-2-11,0 0-2,1-5-13,2 1-10,2-1-15,2-4-24,0-2-29,3-5-33,1-1-24,1-4-29,-3 3-16,3-8-28,-4 3-23,-1-1-159,-6 2-425,2-1 188</inkml:trace>
  <inkml:trace contextRef="#ctx0" brushRef="#br0" timeOffset="108314.1191">12742 12179 33,'-7'1'179,"-1"-1"-4,2 1-11,1-2-15,2 0-5,3 1 4,0 0-2,7-7 2,4 6-4,3-6-1,7 3-5,3-3-4,3-3-6,-2 5-6,4-3-8,-5 7-7,2 1 1,-5 0-9,2 5-7,-6-1-7,-3 4-3,-3 1-3,-2 3-4,-4 3-2,0 4-5,-5 5 3,1 1-3,-2 0-5,-2-7-4,-1 1-1,1-1-5,0 0-6,0-5-2,3-3-11,-3 2 1,2-3-2,2-3-21,-1 0-12,3 1-11,0-4-12,4-3-23,1-3-38,2-1-40,2-6-38,0 0-36,-2-1-32,2-4-19,-1-5-173,-3 4-456,-1-8 202</inkml:trace>
  <inkml:trace contextRef="#ctx0" brushRef="#br0" timeOffset="108584.304">13121 12122 73,'-1'-10'94,"-5"-1"-8,2 2 15,-2 0 3,2 2-16,-1 3-4,0 0-2,-1-1-15,3 3-13,-2 1-34,5 1-35,0 0-40,-5 6-76,5 0-141,0-6 63</inkml:trace>
  <inkml:trace contextRef="#ctx0" brushRef="#br0" timeOffset="109110.1413">13207 12179 247,'-2'-3'327,"-1"-1"-15,3 4-22,-2-2-25,2 2-26,-3-6-27,3 6-24,0 0-22,0 0-16,3 15-12,0-5-14,0 5-8,-2 3-19,-1 3-6,0 1-2,0-1-12,0-2-7,-1-3-9,0-5-4,1 0-13,-2-1-1,2 1-7,0-6-3,-1 1 9,1-3 17,0 1 28,0-4 16,0 0-9,0 0-24,0 0 11,1-18-9,2 2-7,1 0 1,5-6-7,0 0-14,1-2-10,0 3-1,-1 4 12,5-1-16,-2 6-3,-2 2-4,3 1-3,1 4-8,-1 1 9,1 4 8,-5 2-14,4 3-2,-4 1 3,0 4-9,0 0-2,-2 7-4,-3-2 14,1 2-5,-3 0-1,-2-4 2,0 3 2,0-4-1,-2 0 10,0-3-22,-1-1 15,3-3-2,0 0 8,0-1 20,0-1 16,0-3 21,0 0 1,0 0-6,0 0-3,0-15-16,0 3-6,7-5-13,0-9 6,3 1-5,1 2-11,-1 2 4,-1 4-8,1 3 4,0 2-7,1 2 6,-3 3-9,-1 3-5,5-1-4,-3 5-2,-2-3 0,2 6-2,-1 1-6,-1 1-2,0 4 2,-1 2-1,-2-2 2,1 1 1,-3 6-1,1 2 0,-1 1-5,0-4-5,-2 3-15,0-7-36,0 1-12,3-3-52,-1 1-17,-1 2-21,0-4-6,2 1-8,4-2 6,-1-1-10,2-4 16,2 0 5,4-4 6,-1-1 6,1-2 1,1-5 16,5-1 9,-4-8 13,1-2 17,-2 4 5,-4 2 35,2-6 30,-4 7 23,-2-1 26,-2 4 20,1 1 23,-2 3 21,-2 0 19,0 2-12,0 1-13,0 0-9,-1 0 1,-1 4-26,0 0 1,0 0-2,0 0-7,-3 18-5,0-10 2,0 8-1,0-2-10,1 2 7,-1 1 4,1-2-14,-1 2-8,2-5-2,1 0 0,0 0 4,0-2-1,3-1 3,-2 0-6,4-2 0,-3-1-18,4 1-20,1-6-30,0-1-28,2 2-42,0-5-24,1-1-16,1-5-42,2 1-38,-2-5-242,-1-1-525,4-10 233</inkml:trace>
  <inkml:trace contextRef="#ctx0" brushRef="#br0" timeOffset="109362.9137">13938 12025 155,'-4'-12'196,"-3"4"15,1-4-3,2 6-10,-2-2-8,2 2-20,1 2-24,1-1-21,0 1-27,-1 1-38,3 3-40,0 0-38,0 0-48,0 0-58,0 0-138,0 0-284,3 13 127</inkml:trace>
  <inkml:trace contextRef="#ctx0" brushRef="#br0" timeOffset="109624.9174">14062 12143 149,'3'-4'329,"-2"1"-2,2-4-20,-1 4-13,3-2-31,-2-1-30,1 3-12,2-1-22,1 0-14,2-2-12,3 0-16,-3 4-21,6-3-4,-3 2-15,4 1-14,-2 0-2,0 1-18,-1 2-12,-2-1-6,-4 0-6,1 2-3,-3-2-13,-1 2-6,3-1-10,-4 3 14,-3 0-1,3-1-16,-3 6-8,-3 2 22,-5-2-22,0 5 0,-7 7-7,2-3 2,-2 2 3,0-3-5,-1 2-2,3 0 14,2-8-16,1 3-3,0-1 4,3-5-1,1 0 10,1-3-6,2 2 2,0-2-6,2-1 3,-2 0 6,3 1-8,0-1 2,0-4 5,3 8 3,0-7 3,1 4-7,3-2 8,2-3-10,2 2 6,3-4-9,3 1 6,5 0-6,0-2-7,0 3-25,2-7-23,0 5-12,0-3-28,1 0-38,1 3-31,-2-3-29,2 2-22,2 1-32,1 0-50,-3-1-198,0 2-529,1-3 233</inkml:trace>
  <inkml:trace contextRef="#ctx0" brushRef="#br0" timeOffset="110053.4795">14621 12172 188,'-14'-5'263,"4"2"-1,-1 1-14,4 0-20,3 0-24,-4-1-19,3 3-22,5 0-14,-7 3-12,3-3-11,4 4-1,0-1-11,0-3-10,4 7 1,-4-3-8,7 1 7,0-1-12,0 0-2,0-4-4,3 3-2,0-1 9,1 1 5,-1-4-4,0-1 20,0 0-11,0 1 11,-2-1-7,1-3 1,-4 1-9,4-1-5,-4 0 13,2-1-9,-4 2-6,2-2-3,-3-1-9,1 3-5,-1-2-13,0-2-6,-2 4-3,0-1-14,0-1-4,0 1-2,-2-1-7,-2 1-12,1 4 6,-2-2-7,-2 2-18,-3 5 19,2-1-4,0 2-3,-7 2 0,4 2-15,-3 3 14,3-4 3,0 2-6,2 3-4,-1 2-3,0-1 7,3-1-4,5 2-21,-3 0 15,5-1-3,0-2 2,0 5-8,3-5 7,1-2-8,3 6-9,0-7 3,3 0-33,2 0-40,0-2-19,-2 0-26,7-5-30,-1-1-26,5 2-20,1-4-1,1-1-6,2 0 0,0-3-31,-1-2-17,3-1-193,-3 1-503,1 0 223</inkml:trace>
  <inkml:trace contextRef="#ctx0" brushRef="#br0" timeOffset="110643.8263">15144 12218 127,'3'0'126,"1"-4"16,0 0 8,-1 0 8,1 1 7,-1-2 5,-1 1-4,0 1-2,0-2 1,-1-1-9,-1 1-1,3 2 2,-2-7-14,-2 3-12,-2 0-15,2 2-13,-1-1-9,-2-2-9,-2 4-12,1-6-7,-4 7-2,3-2-9,-4 2-11,1 2-7,-1 2 1,-4 2-8,-3 2 0,3 3-3,-6 2-2,4 6-5,-3 0-1,5 1 1,1-3-8,4 2 4,0 5-2,2-4 0,4-4 2,0-1-2,1 0 10,3 0 1,3 0 10,2-3 7,1-1 2,1-2 16,2 0 10,4-1 15,0-6 1,1-1 2,-1-2 3,1-4-5,6-4-6,-4 0-1,-3 2 11,-1-2-1,2-7-2,-1 1-7,1-3-2,-3-1-13,2-3-6,-4 0 4,2-3-12,-3-2 5,1 2-11,-3-1-13,0 1-1,-1-1 9,1 5 0,-5 7 6,0 3 3,0 3-2,-1 3 4,-1 1-10,1 2-7,-1 1-10,0 4-12,0 0 7,-8 12 1,1 3 2,-3 9-9,0 4 1,-4 0-4,1 3 0,3 0-6,-1 1 4,3-3-2,-1 5-3,4-3 1,3-1 6,-1-1-16,3-5 9,0-3 6,3-1-5,-1-3 0,3-3 2,1-2 6,1 0-5,1-6 6,2 8 0,5-9-1,4 1-3,-2-3 6,5-3-7,-2 0-7,1-2-18,-1-6-20,-4 1-22,-2 0-45,4-6-41,-6 6-42,1-2-39,-3 0-44,-1 1-54,2-1-47,-4-4-284,3 1-708,-4 5 313</inkml:trace>
  <inkml:trace contextRef="#ctx0" brushRef="#br0" timeOffset="114304.3927">15983 13926 218,'-11'-2'254,"4"-1"-3,-1 0 0,3 1-4,1 0-4,0 2 1,-2-2-1,6 2-14,-5 0-17,5 0-27,0 0-6,-3-3-20,3 3-14,0 0-14,11-8-12,5 7-13,3-7 0,5 5-4,3-1-7,16 3 1,-3 0-4,5-3 4,3 1-14,0 6-2,18 1-4,-18 0 0,21-3-15,-21 6 0,1-5 7,23 6-4,-3-4-7,-23-1-3,24 3-12,-21-1 6,20-4 0,-21 4-10,22 2-1,-19-4-8,20 1 9,-4-1-6,4 1-5,-1-3 3,-1-1-2,-20 1-5,20-12-1,-22 14-4,-1-4-2,2 4 4,0-6 0,-3 1-4,0 0-5,-4-1 10,-1 7-10,-2-9 5,-9-1-16,12 3 23,-13 0-9,2 1 0,10-1-5,-11-1 2,0 4 1,9-3-3,-10-2-2,2 3 4,10 0-7,-11 0-3,13 2 3,-11-3 0,-4 6 3,4-2 1,-3 0-2,-1 3-3,-3-3 2,-3 1-3,0-2 2,-7 5-7,0-5-11,0 0 17,-4 0 2,0 2-4,-3-1 3,0-2-10,0 2 9,-4-1 0,4-1-2,-1 1-7,-6 0 10,7 0 3,-3 1-6,-4-1 7,7-3-5,-7 3-9,7 0 9,-4 2 1,-3-2-1,0 0-2,6 1 7,-6-1-7,4 0 1,-4 0-10,0 0 12,0 0-3,0 0-13,6 1 13,-6-1 5,0 0-5,0 0-1,0 0 8,3 0-7,-3 0 4,0 0-5,2 4-1,-2-4 4,0 0-3,0 0 0,0 0 0,0 0 0,0 0-4,0 0 3,0 0 4,0 0-6,0 0 5,0 0-4,0 0-1,0 0 3,0 0-14,0 0 12,0 0 7,0 0-7,0 0 3,2-8 10,-2 8-22,0 0 15,0 0-4,0 0 2,0 0 7,0 0-6,0 0-1,0 0-2,0 0-2,0 0 6,0 0-6,0 0 0,0 0 11,0 0-11,0 0-5,0 0 4,0 0 3,0 0-5,0 0 4,0 0 3,0 0-7,0 0 4,0 0-1,0 0 2,0 0-2,0 0-1,0 0 0,0 0 4,0 0-5,0 0-1,0 0-1,0 0 6,0 0-6,0 0 4,0 0 4,0 0-6,0 0 2,0 0 0,0 0-2,0 0 0,0 0-16,0 0 27,0 0-6,0 0-11,0 0 15,0 0-6,0 0 2,0 0-3,0 0 12,0 0-7,0 0-5,0 0-1,0 0 6,0 0-4,0 0 3,0 0-6,0 0 9,0 0-4,0 0 2,0 0-5,0 0-3,0 0-5,0 0 9,0 0 0,0 0 0,0 0-2,0 0 9,0 0-10,0 0 1,0 0 1,0 0-2,0 0-1,0 0 2,0 0-1,0 0 6,0 0-5,0 0 1,0 0-6,0 0-1,0 0 2,0 0 2,0 0 2,0 0-18,0 0 8,0 0 18,0 0-10,0 0-1,0 0-1,0 0 0,0 0-1,0 0 2,0 0 3,0 0-1,0 0 0,0 0 1,0 0-1,0 0-2,0 0 5,0 0-5,0 0 6,0 0-4,0 0 1,0 0-10,0 0 14,0 0-4,0 0 1,0 0 3,0 0 3,0 0-5,0 0 4,0 0-6,0 0 4,0 0-2,0 0-8,0 0 9,0 0-6,0 0 8,0 0 1,-9 8-1,9-8-2,0 0 12,0 0-13,0 0 1,0 0-1,0 0-1,0 0 2,0 0 3,0 0-6,0 0 2,0 0 2,0 0-6,0 0 1,0 0 0,0 0 8,0 0-3,0 0-4,0 0 6,0 0 0,0 0-3,0 0 1,0 0-14,0 0 19,0 0-9,0 0 6,0 0-6,0 0 0,0 0 0,0 0 5,0 0-4,0 0 4,0 0-3,0 0-1,0 0 3,0 0 2,0 0-6,0 0 1,0 0 4,0 0 2,0 0-5,0 0 8,0 0-8,0 0 4,0 0 0,0 0-23,0 0 32,0 0-12,0 0 0,0 0-3,0 0 7,0 0-6,0 0 3,0 0 1,0 0-3,0 0-1,0 0 1,0 0-3,0 0 0,0 0-3,0 0 9,0 0 7,0 0-12,0 0 1,0 0 4,0 0 1,0 0 0,0 0-7,0 0 3,0 0-3,0 0 4,0 0-3,0 0 10,0 0-5,0 0-8,0 0 7,0 0-2,0 0-7,0 0 5,0 0 4,0 0-7,0 0 4,0 0-1,0 0-8,0 0 3,0 0-21,0 0 18,0 0 2,0 0-8,0 0-2,0 0-13,0 0-10,0 0-16,0 0-23,0 0-26,0 0-41,0 0-26,0 0-19,0 0-13,0 0-9,0 0-13,0 0-23,0 0-20,7 4-20,-7-4-170,0 3-500,0-3 222</inkml:trace>
  <inkml:trace contextRef="#ctx0" brushRef="#br0" timeOffset="116609.7113">13107 16041 264,'-11'-14'269,"5"2"-31,0 4-10,-2-1-18,0 1-17,-1 4-19,0-1-10,-1 5-18,-4 5-14,-1 3-14,-3 5-14,1 5-7,0 6-6,0 2-8,6-2 4,1 6-8,0-5-14,9 3-3,-4-2-4,5-7 0,1-1-2,4 7-3,-2-7-2,4 0 3,0-8-1,6 1 4,-6-5 1,7-1-6,-1-2 4,1-3-1,0-5-9,9-6 9,-5 1-4,2-10 0,-3-4-6,-3 5-5,0-3-1,-3 0 4,-5-4-4,-2-3 3,-2 9-5,-3-7 5,-1 1-8,-6 1 2,1 1-12,-3 8-1,-2-4-8,3 8-6,-5 1 2,1 4-4,-1 1 2,0 7-6,-1 4-5,0 2-6,-2 9 6,0 0 2,4 7 2,3-2-8,0 3 4,5-6-8,2 8-9,1-9-10,5 0-7,1 0-4,3-3 4,3-2 2,0-4 1,6-1-1,-1-6 3,6-2 0,5-8-1,-3-3 2,5-4-3,8-5 7,-14 2 1,1 1 5,0-3 0,-1-1 0,-1-4 3,-2 3 2,-5-5-3,-2 1 7,-5-2 3,3 3 1,-6-4 9,-1 3 9,0 2-4,-3 7 23,0-1 3,1 7 3,2 0 3,-2 2 7,-1 5-8,2-2-9,-2 4-4,0 3-3,0 0-10,-3 24 3,-1 7 6,0 2-4,-3 18-4,-2 1 2,2 7-8,0 39 2,0-41-5,-3 32 2,3-28 14,-5 25-11,0-32-7,5 2-11,-1-3-13,1-2-23,-4-3-19,2-16-24,1-1-20,-1-2-35,5-1-17,0-3-24,0-8-23,2-1-18,-1-3-16,3-3-177,-1-3-453,-1-4 202</inkml:trace>
  <inkml:trace contextRef="#ctx0" brushRef="#br0" timeOffset="116874.8208">13228 16366 73,'7'-28'214,"0"2"2,3-3-7,4 1 2,-1-2 4,7-9-13,-2 13-15,3-1-13,-3 6-6,-1 1-16,0 3-14,0 1-16,-3 11-15,-1 4-9,-5 1-5,5 6-14,-6 3-12,-1 0-8,1 16-2,-6 4-4,-2 2-9,-5-2-6,-3 5-13,-6 7-25,1-9-16,-5 11-14,0-18-10,-1 1-4,1-2-2,-2-4-6,2-1-4,5-8 2,3 0 0,-2-2 1,6-4-7,0-2-6,0-3-12,7 0-18,-8-8-16,6-1-15,2-1-28,5-4-12,0-3-116,3 0-306,5-7 135</inkml:trace>
  <inkml:trace contextRef="#ctx0" brushRef="#br0" timeOffset="117142.335">13696 15770 242,'1'-9'269,"-1"4"-15,0 0-27,0 5-26,0 0-22,0 0-18,0 0-16,-2 32-10,-3-4-17,1 9-11,-6 10-7,2 3-10,-2 3-4,-1 0-9,1 0-8,0-7 1,2-14-7,-1-2 10,6-1-14,-4-1-7,4 1 3,2-11-15,1-2-4,0-4 3,0-5-5,1 3-6,2-1 2,1-4-16,2-1-8,1 0-16,2-5-23,2-2-34,0-6-31,3 2-33,-2-1-25,0-3-37,-1 0-22,1 2-145,-1-3-389,-4-2 172</inkml:trace>
  <inkml:trace contextRef="#ctx0" brushRef="#br0" timeOffset="117441.4543">13566 16144 52,'-5'1'248,"5"-1"-22,-9 0-20,9 0-9,0 0-27,0 0-3,9-12-14,3 2-7,10 0-7,0-5-16,5 1-8,-2 3-14,10-6-5,-9 14-4,-4-9-15,0 2-8,-6 8-8,-3 2-3,-3 3-9,-2 2 4,-1 2-3,-1 7-1,-2 5 9,-4 8 3,-1 2 1,-3 3-2,-3 2 0,2-5-6,0-1-10,2 2 1,0-11-6,0 0-1,1-2-4,0-4-9,2 1 6,0-3-6,4-3-13,-3 2-9,3-7-13,0 1-19,3-1-10,1-4-32,6-1-27,0-3-44,8-7-38,-3-2-32,0 0-217,-3-4-463,1 1 206</inkml:trace>
  <inkml:trace contextRef="#ctx0" brushRef="#br0" timeOffset="117714.7244">14030 15976 76,'-6'-7'165,"2"4"-15,-2 0-14,2-1-38,4 4-39,-5-5-42,5 5-31,0 0-37,0 0-55,0 0-116,0 0 52</inkml:trace>
  <inkml:trace contextRef="#ctx0" brushRef="#br0" timeOffset="118169.7863">14017 16203 101,'6'-8'203,"1"0"-16,5-2-11,-6 3-24,4 2 2,-2 2-12,0 2-16,1 2-3,-2 3-6,3 4-17,-3 4 5,-1 1-2,-2 4-9,-2 0-3,-1 1-6,-2 0 7,-1-1-6,-2 2 2,-1-2 0,3-5 3,-1 0 2,0-2-2,-1-1 1,1-6 0,0 2 4,2-1 11,-2 2 8,3-6 4,-3 4-5,3-4-2,0 0-13,0 0-14,3-26-12,1 1-2,3 8-12,3-8-1,2 1-9,2-2 1,1 0-16,1 2 3,2 1-2,0 6-3,3 2-7,-4 3-2,-3 1-6,0 4 8,2 4-14,-6 3-3,1 0-6,-4 6-1,3-2 6,1 13-4,-4-2 4,-1-1-1,-2 5 3,-2-2-9,-2 1 2,0 0 0,-5-2 4,4-2 6,0-5 0,-2 1-6,1 2-8,0-7 4,-3 3 3,5-4-5,-4 0 9,4-4 26,0 0-20,0 9 7,0-9-1,0 0-5,0 0-12,4-25 9,3-2-1,0 9-3,3-9 4,1 5-15,1-3 2,3-2 5,-5 14 1,1-1-10,2 3 15,-3 4-12,0-3 0,-2 8-1,0 2-2,0 0-1,-1 5-6,-1-3 2,0 10 1,1 3 11,1 8-3,-6 4-9,1-8 10,-2 6-4,2 1-6,0-3 13,-3-3-11,3-2 1,0-1 4,-2-5 7,2 5-11,-2-7-16,4-1-24,-2-2-23,1 1-27,1-3-33,1-2-24,2-3-34,8 0-44,-2-6-13,6-4-36,-6 1-19,1-8-163,2-2-499,-3 1 222</inkml:trace>
  <inkml:trace contextRef="#ctx0" brushRef="#br0" timeOffset="118454.7914">14731 16127 14,'0'-20'109,"3"5"10,-3 4-1,0 5 28,0-1-8,0 4-9,0 3 4,0 0-9,0 0 16,-6 13-1,2 0 1,1 7 7,-1 5-5,-3 1-4,2-1 2,2-6-13,0-3-7,-3 6-12,3-2-2,3-3-8,-1-4-10,2-2-9,1 1 1,2-2-12,0 4-8,-1-5-3,1-5-16,3 1-18,0-2-34,3-3-35,0-1-42,4-2-37,0-1-55,-1-5-23,1 0-35,-1-2-126,2-8-393,0 1 173</inkml:trace>
  <inkml:trace contextRef="#ctx0" brushRef="#br0" timeOffset="118476.8121">14841 15937 115,'-4'-3'155,"4"3"-6,-3-4-40,3 4-33,-3-5-39,3 5-54,0 0-87,0 0-113,0 0 49</inkml:trace>
  <inkml:trace contextRef="#ctx0" brushRef="#br0" timeOffset="118954.6421">14898 16203 149,'-9'-3'287,"2"3"-11,3-2-20,4 2-21,-7-4-22,7 4-23,4-7-15,2 1-19,2 2-17,3-6-16,4 3-5,-3-1-10,4-3-5,-2 3-7,0 6-10,-2-6-5,1 6-8,-4 1 7,-2 0-21,-7 1 1,11 4-9,-7 2 0,-2 3-5,-2 1 10,-5 8 11,-3 4-11,-2-1 6,-4 5-12,-2-2-1,-3 3-5,2-1 0,-3-5-9,3 2 13,0-3-16,2 4-3,1-8-1,4-4-10,0-1 0,2-2 6,5-5-5,-2 1 0,1 0 5,4-2 17,0-3-3,0 0-3,0 0 0,0 0-2,7-13-7,6 0 5,4-2-11,4 1-6,1 1 6,-9 6-9,10 1 5,-4-3-10,-3 4 6,-1 3-5,1 4 3,-1 0-8,-2 1 6,1-1-15,-3 6 4,2 4 9,-6-5-9,7 1-2,-6 1 19,-2-2-23,3 1-1,-1-1-8,-4-1-5,4 1-11,-3-2 4,0-4-7,0 4 5,-1-3-9,2-1-6,-6-1-10,10-1-10,-5-3-22,2 1-27,-1-2-27,2-2-42,5 2-21,-1-7-59,-6 5-22,2 0-147,1-6-471,1 2 209</inkml:trace>
  <inkml:trace contextRef="#ctx0" brushRef="#br0" timeOffset="120079.4036">15334 16332 49,'2'-10'179,"-2"-1"-14,2 0-1,-2-3-12,1 1-11,-1-5 2,-1 8-13,1-8 3,-4 3 1,4-1-1,-3 6-12,1 1-9,-3 1-14,1 1-9,-4-1-9,-1 8-10,2 4-7,-8 5 2,-3 5-12,0 6-2,0 1-6,1 5-1,0 4 3,3-3-9,2-1-3,0 1-2,5-2-1,3-7-10,1 1 6,1 0 0,1-5 0,2 0 4,1-4 6,1-3-9,5 0 0,-2-7 4,3 0-7,6-5-10,1-4 8,3-3 3,2-8-8,-4 2-3,1-3-5,1-1-1,-3-4 5,0 2-6,-3 2 6,-6 4 2,4-4 13,-4 6 15,-3 5 10,-1 3 1,0-4 8,1 7-18,-4 2-4,0 3-8,0 0 0,0 0-11,0 0 5,-10 26-10,4-7 5,-2 5-8,1-8-1,0 9-2,3-1 0,-1-5-10,5-1 13,0 0 0,0 0-2,1-6 1,2 0-10,0-2 10,2 1 2,2-3-1,5-8-2,0-3 0,6 0-1,2-6-4,4-4 8,0-3-10,0 1 5,4-16-7,-4 7 3,3-10 14,-2-5-17,-6 18-4,0-20 1,-2 1-5,-6 12 17,-1-4-4,0 2 4,-1 7 13,-6 6 1,1 5 30,-1 2-18,0 3-6,-3 2-11,0 0 2,0 5-4,0 0 0,0 0 1,-18 22-3,7 0-4,-2 5-4,2 3 8,-4 15-12,5-19-10,0 5 13,0-3-3,5 0-4,0-11 4,0 8 0,3 0-2,2-5 0,2-1-1,-1-3-8,2-6-7,1 1-16,0 6-12,2-7-15,3-6-17,1-1-16,-2-2-16,3-1-16,3-3-20,-1-2-19,1-3-13,-3-1-40,0-2-38,2-9-219,-6 3-508,0-1 226</inkml:trace>
  <inkml:trace contextRef="#ctx0" brushRef="#br0" timeOffset="120587.7223">15495 16161 182,'0'0'228,"0"0"-5,-9 0-12,9 0-5,0 0-4,0 0-6,27-7-6,-11 1 8,6-4-17,2-2-11,0 1-8,3 2-5,1 1-11,-1-3-3,2-1-9,-5 0-12,4 2-13,-1-2-7,-6 5-7,-7 2-10,0-2-9,-5 5 7,-1-3-7,-3 6-3,-5-1-4,9 0-11,-9 0 1,6 15-3,-6-5 3,-2 3-8,1 3 0,-4 2-1,0 10 6,-2-5-2,3 3-9,-2-9-2,1 1-10,1 7-1,1-13-10,0-4 7,1 1-21,0-1 12,2-4 10,-2 2-4,2 0 12,0-6 14,0 0 6,2 5 13,-2-5-12,0 0 2,17-13-12,0-2 0,2 0 1,1-7-2,7-10 0,2 0-6,-8 14 6,-1-5-2,-2 7 10,-1-1-14,-3 7 2,-1 1-4,-3 4 0,-3-2-10,0 1 7,-1 8-6,-1-4-8,-5 2-2,9 0 3,-6 3-2,2 7-3,-2-1 1,0 1-5,1 0 12,-2 7-11,-1 1-1,3-2-4,-2-2 1,0-2-12,0-3 11,1-1-3,-1 1 2,4-1 1,-3 1 2,3-3 1,1-1 0,2-1 2,3-1 4,3-1-1,-4-2-4,5-8 0,4-1 5,-1-1-11,-5 0-24,-1-1-22,4-5-39,-3-4-39,2 1-63,-2 1-66,-6 5-68,-1-3-75,3 3-396,-3-1-848,-1-1 375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9:20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4907 7615 28,'0'-11'199,"-3"3"1,0-3-6,3 0 2,-4 2-3,4 2-15,-3 1-1,0 0-5,2 0-7,1 2-12,-4-1-15,4 1-2,0-1-5,0 5-15,0-5-1,-3 2-5,3 3-10,0 0-9,0-7-9,0 7 0,0 0-9,3-1 6,-3 1-8,0 0-9,0 0-10,0-6-5,0 6 0,0 0-10,0 0-4,0 0-3,0 0-3,0 0-5,0 0-3,0 0-2,0 0 11,0 0-14,0 0-2,0 0-1,0 0-5,0 0 0,3 10 14,-3-6-16,0-4 2,2 5 1,0-3-3,-2 1 1,0 2-1,3-2 0,-2 1 6,3 0-12,-4 1 6,4 0-1,-2-2-2,-1 1 1,2-1-1,-2-1 9,2-1-10,-1 4 3,-2-5-1,1 5 1,-1-5 1,1 6-4,-1-3 5,0-3 2,0 0-6,2 1-2,-2-1 15,0 0-5,1 4 1,-1-4 8,0 0 9,0 0 7,0 0 5,0 0-11,0 0-5,0 0-3,0 0 5,0 0-9,0 0-13,0 0-5,0 0-40,0 0-51,0 0-65,0 0-64,0 0-61,0 0-254,-12-2-582,3 2 257</inkml:trace>
  <inkml:trace contextRef="#ctx0" brushRef="#br0" timeOffset="648.8462">2256 7817 203,'-3'-7'227,"-4"-1"-10,3 2-6,1 0-8,0 2 5,0 0-19,1 0-10,0 1-18,2 3-9,-3-4-16,3 4-20,0 0-11,-1-3-11,1 3-9,-3-1-18,3 1-1,0 0-6,0 0-13,0 0 7,1 11-18,0-6 1,1-2 4,1 4-21,-1 0 3,3 0 0,-2 3-4,1-3 0,2 2-1,-2-2-5,-4 1 1,4-3-3,-1-1-2,-3 0 0,3 0 2,0-1-2,-2-1 7,2 1 4,-3-3 1,0 0 9,0 0 10,3 4 1,-3-4 14,0 0 11,0 0 4,0 0 8,0 0-1,0 0 11,11-5 7,-7 1 5,2-4 3,11-12 18,4-5-18,11-9-9,19-29-10,4 10-4,-1-4-11,3 1-9,8-1-9,-4-2-5,2 4-2,2-3 9,-2-2-27,2 4 10,-3 5-9,-7 5-1,-16 14-3,-2 5 0,0-1-5,-2 1 9,-11 10-17,-3-1 3,0 1 1,-5 4-6,-4 2-8,-2 1 12,-3 3 3,0 1-3,-1-1 0,1 2-6,-3 2-1,0 1 2,-1 0-8,-3 2 6,4-5-5,-4 5 3,6-6 5,-6 6-7,0 0-13,4 0-21,-4 0-33,0 0-36,0 0-33,0 0-33,0 0-37,2-4-40,-2 4-54,0 0-2,0 0-37,11 12-201,-7-5-583,2 1 259</inkml:trace>
  <inkml:trace contextRef="#ctx0" brushRef="#br0" timeOffset="2134.0748">4749 7670 71,'0'0'117,"0"-5"-9,0 5-6,0 0-10,0 0 12,0-5-17,1 2 0,-1 3-8,3-5 0,-3 2-9,0 3-14,0-6 4,2 3-4,-2-1 1,1 1-4,-1-2-9,0-2 2,3 1-5,-3-1 12,1-2 4,-1 4 2,3-4 2,-3 6 9,2-7 8,0 3 18,0-1 1,-2 3-3,0-3-1,0 3-6,1-1 6,1 1-3,-1 1 6,-1 0-2,0-1 0,2 0 1,-1 2-6,-1-1 3,0 4-17,0-4-4,0 4-7,0 0-11,0 0-5,0-4-6,0 4-5,0 0-5,0 0-2,0 0-4,10 8 0,-5-1-7,2 2 2,2 3-4,-1 2-4,2 2-1,4 5 7,-4-1-10,1-4 6,2 6-3,0-5-3,-1 6 0,-5-8 3,2 1-5,1-3 1,-2 0-5,-2-1 2,2-5 7,0 2-7,-3-3 5,1 1-3,-2-2 6,0 0 2,0 0 10,-1-3 18,-2 0 30,2 1 2,0-2 20,-3-1 18,7-1 6,0-4-1,4-9-15,8-3-8,10-23-12,4-1 3,20-17-13,5-9-6,-2 4-10,1 1-7,-1 1-7,0 0-5,4 3 4,-1 5-7,0 2-1,-19 15-13,20-7 0,-22 15 2,-3-1-8,2 5-8,-12 9 9,-5-2-2,1 4-2,-7 5-3,-1-1-8,-5 3 9,-1 0 3,0 3 1,-4 0 1,3 1 8,-2-2-6,-1 2 10,0-1 12,-3 3-15,2-3-1,-2 3-5,5 0 4,-5 0-3,1-3-2,-1 3-3,0 0-12,0 0 12,0 0-5,0 0-4,1-3 5,-1 3-2,0 0-3,0 0 0,0 0-2,0 0-1,0 0-1,0 0-1,0 0-3,0 0 4,0 0-6,0 0 3,0 0-1,0 0-12,0 0 11,0 0 2,0 0 0,0 0 0,0 0-2,0 0 0,0 0 8,0 0-7,0 0 0,0 0 3,0 0 3,0 0-5,0 0 0,0 0-14,0 0 16,0 0-3,0 0-4,0 0 1,0 0 9,0 0-12,0 0 5,0 0-2,0 0 1,0 0-1,0 0 3,0 0-7,0 0-2,0 0 15,-7 6-9,7-6 3,0 0 3,0 0-14,0 0 9,0 0 1,0 0 1,0 0-2,0 0 11,0 0-12,0 0-3,0 0 4,0 0-2,0 0-1,0 0-3,0 0-6,0 0 1,0 0 2,0 0-11,-2 4 5,2-4 9,0 0-6,0 0-3,0 0 3,0 0 1,0 0-2,0 0 5,0 0 1,0 0 4,0 0-8,0 0 9,0 0 1,-3 3 0,3-3 2,0 0-2,0 0-2,0 0 2,0 0 0,0 0 0,0 0-7,0 0 9,0 0 7,0 0-9,0 0 1,0 0 2,0 0 2,0 0-2,0 0-14,0 0 21,0 0-5,0 0 4,0 0-2,0 0 10,0 0-9,0 0-4,0 0 4,0 0 5,0 0-7,0 0 0,0 0 1,0 0-2,0 0-1,0 0 4,0 0-5,0 0 3,0 0 8,0 0-17,0 0-5,0 0-13,0 0-19,0 0-38,0 0-21,0 0-24,0 0-32,0 0-36,0 0-44,0 0-41,0 0-44,0 0-270,0 0-646,0 0 285</inkml:trace>
  <inkml:trace contextRef="#ctx0" brushRef="#br0" timeOffset="3406.2801">7304 7740 7,'-3'-7'198,"3"2"0,-2 0-15,2 2-1,-2-2-4,2 1-8,-1 0-7,-2 3-2,3 1-8,-2-6-6,2 6-7,0-4-10,0 4-1,0 0-6,0 0-17,0 0-4,-2-3-15,2 3-7,0 0-7,0 0-7,0 0-10,0 0 15,0 0-7,0 0-8,1 13-7,0-8-2,2 4-5,0 3-5,1-2-6,2 6 2,-2 1-4,5 1 9,-2-4-4,-2 6-2,2-4 1,0 2 0,-1-2 4,1-2-5,-1-2-8,-1 2 2,0-3 3,-1-3-5,-1 2 3,0-3-4,-2 0 9,3-4 3,-4 1-1,3-2 23,-3 1 2,1-1 5,-1-2 1,2 6 8,-2-6 5,1 3 7,-1-3-4,0 0 3,0 0-3,0 0 4,0 0 7,0 0 1,0 0-3,0 0 7,7-9-1,-7 9-3,4-4-4,-1-2 0,6-7-11,3-9-7,5-5-1,6-12-5,1-5-9,8-2-7,10-24-7,3 2-3,-1 0-8,5 3 1,1-5-4,3 4-1,0 0-8,-3-2-3,5 4-8,-3 4 3,-4 4-2,-9 20 0,-5-2-4,3 5 3,1 0 0,-6 4 3,-6 7-4,-4 5-4,-2 2-2,-4 1 2,-4 6 2,-4 0-5,0 4 2,-3 2 6,-2-1-5,1-1 1,-1 1-1,1 1 1,-1 0 8,-3 2-12,3-2-3,-3 2 3,0 0-1,3 0 1,-3 0-9,0 0 5,0 0-10,0 0 7,0 0 4,0 0-3,0 0-2,0 0-2,0 0-1,0 0 4,0 0-5,0 0 1,0 0-1,0 0 1,0 0 0,0 0-2,0 0 0,0 0 5,0 0-16,0 0 13,0 0 3,0 0-9,0 0 8,0 0-4,0 0-5,0 0 1,0 0 4,0 0-12,0 0 1,0 0-2,0 0-1,0 0 5,0 0-18,0 0 27,-7 6-7,7-6 5,0 0-4,0 0-5,0 0 0,0 0-16,0 0-16,0 0-14,0 0-34,0 0-36,-2 5-35,2-5-20,0 0-4,2 7 1,-1-2-27,-1 6-40,6 0-48,-2-1-274,2 7-635,3-6 281</inkml:trace>
  <inkml:trace contextRef="#ctx0" brushRef="#br0" timeOffset="4475.0936">9769 7608 159,'-1'-6'207,"1"3"-20,0 3-14,-2-3-13,2 3-20,0 0-12,0 0-11,0 0-13,10 19 6,-8-6-4,5 4-2,-2 0 5,5 7-1,-4 5-2,2-3-4,1 1 16,-2 2-3,0 1-5,1-7 7,-2-5-7,-1-1-6,1-3-4,-2 2-4,-1-8-1,1 1-4,-2-3 17,-1 1 11,2-3 3,0-2-2,-3 1 16,1 0 11,2 0 16,-3-3 12,4 2-4,-4-2 1,0 0 7,7-2-3,0-7-11,9-8-21,2-4-11,9-17-13,5-4-12,16-20 0,0-3-21,3-1-9,4-4-8,1-4-13,7-2-7,-3-4-7,0-10-5,3 11-17,-3-3 0,-3 3-4,1-4-13,-5 9 7,0 0-7,-4 8-7,-15 23-1,1-1-1,-2 7-3,-3 3 4,-8 11 0,-6-2 0,1 6 2,-5 5 0,-1 1 3,-4 6-6,0-2 0,-1 3-7,-4 0 9,3 1 2,-2 4-1,-2-1-1,2-2-4,-3 1-4,0 3 1,2-2-9,-2 2-4,0 0-6,0 0-4,0-5 0,0 5-3,0 0 2,0 0-7,0 0 6,0 0 0,0 0 7,0 0-2,0 0-4,0 0 4,0 0 3,0 0 4,0 0-2,0 0 4,0 0 1,0 0 2,0 0 2,0 0-2,0 0-3,0 0 2,0 0 2,0 0 2,0 0-3,0 0 4,0 0-10,0 0 11,0 0-1,0 0 1,0 0 3,0 0-1,0 0-2,0 0 2,0 0-8,0 0-5,0 0-16,0 0 14,0 0-1,0 0-9,0 0-9,0 0-15,0 0 0,0 0-12,0 0-8,0 0-23,0 0-15,0 0-15,0 0-17,0 0-19,0 0-10,-11 10-7,9-4-19,0-1-24,-1 8-32,-1-1-36,-5 2-172,1 3-506,1-2 224</inkml:trace>
  <inkml:trace contextRef="#ctx0" brushRef="#br0" timeOffset="6374.9346">12885 7614 140,'-5'-10'215,"1"5"4,0 0-2,4-2-10,-4 2-12,2 5-14,1-7-14,1 4-8,0 3-20,-4-5-3,2 3-13,2 2-12,0 0 0,-2-4-5,2 4-18,-2-4-5,2 4-7,0 0-7,0-4-7,0 4-3,0 0-8,0 0 1,0 0-7,0 0-6,0 0-9,0 0 1,0 0-9,4 17 18,-1-8-12,0-1 6,4 8 2,-2-4-5,1 5-2,6 5 5,-4 1-2,-1-6 2,4 4-5,-1 5 26,0-2 5,1 1-5,0-2 4,-2 0-7,-2-6-6,0 0-4,0 0-10,0-2 12,1-1-13,-5-2 3,2-6 1,-2 5 0,-1-7 2,3 0 13,-3 1-1,-1-1 15,3-2 6,-2 2 18,-2-4 14,5 1 17,-5-1 17,0 0-1,11-9-8,4-11-3,5-3-5,8-21-16,20-25-12,9-10-7,0-1-4,7-4-17,0 1-2,0 0-7,1-4 0,-2 1-14,3 5-7,-8 0 0,1 3-4,-4 7-6,-3 9-2,-24 21 1,3 2-3,0 1-6,-2 7-3,-10 13 2,-3-3-2,-4 6 4,-2 3-8,-1 4-3,-4 1 5,0 2 2,0 0-8,-2 0 4,-2 1 4,2 2-6,0-1 3,0 1 0,-3 2-5,1-4 1,-1 4-3,3-2-6,-3 2 3,0 0-6,0 0 2,0 0 1,0 0-2,0 0-2,0 0 7,0 0-4,0 0-1,0-5 0,0 5 1,0 0-1,0 0 2,0 0-2,0 0-6,0 0 2,0 0 1,0 0-4,0 0-5,0 0 4,0 0 6,0 0 0,0 0-4,0 0 6,0 0-6,0 0-2,0 0 2,0 0 2,0 0 1,0 0-8,0 0 7,0 0 0,0 0 4,0 0-1,0 0 2,0 0 0,0 0-2,0 0 4,0 0 2,0 0 4,0 0-17,0 0 10,0 0-4,0 0 8,0 0-1,0 0-4,0 0 5,0 0 4,0 0-6,0 0 4,0 0-1,0 0 1,0 0 0,0 0-2,0 0-3,0 0 4,0 0 3,0 0-6,0 0 3,0 0 4,0 0-9,0 0 1,0 0-2,0 0-7,0 0-1,0 0-1,0 0-12,0 0 11,0 0-4,0 0 1,-7 8 2,7-8-3,0 0-3,0 0 11,0 0-15,0 0 11,0 0-8,0 0 17,0 0-3,0 0-3,0 0-5,0 0 6,0 0 2,0 0 1,0 0-1,0 0 7,0 0-5,0 0 0,0 0-3,0 0 5,0 0-7,0 0 2,0 0-10,0 0 11,0 0 4,0 0 0,0 0-2,0 0-2,0 0 4,0 0 0,0 0-1,0 0 3,0 0 1,0 0-8,0 0 7,0 0 2,0 0-9,0 0 10,0 0-2,0 0 4,0 0-3,0 0 6,0 0-5,0 0-1,0 0 1,0 0 2,0 0-6,0 0 8,0 0 1,0 0-5,0 0 7,0 0-10,0 0 9,0 0-8,0 0 4,0 0-13,0 0 12,0 0 10,0 0-13,0 0 1,0 0 4,0 0 0,0 0 3,0 0-8,0 0 5,0 0-9,0 0 6,0 0-2,0 0-1,0 0 11,0 0-11,0 0-4,0 0 3,-6 0-3,6 0-2,0 0 2,0 0 3,0 0 7,0 0-5,0 0 5,0 0-7,0 0-5,0 0 8,0 0-7,0 0 3,0 0 3,0 0-1,0 0 0,0 0 10,0 0-22,0 0 12,0 0 0,0 0 4,0 0-6,0 0-4,0 0 8,0 0-5,0 0-2,0 0 5,0 0 0,0 0-4,0 0 6,0 0-3,0 0 1,0 0-1,0 0 17,0 0-23,0 0 7,0 0 2,0 0-3,0 0-2,0 0 8,0 0-2,0 0-4,0 0 2,0 0 1,0 0 8,0 0-5,0 0 3,0 0-13,0 0 6,0 0 2,0 0-7,0 0-2,0 0-5,0 0-14,0 0-21,0 0-31,0 0-22,0 0-34,0 0-37,0 0-49,0 0-13,10 5-2,-2-1-36,8 1-271,11 1-592,14-1 262</inkml:trace>
  <inkml:trace contextRef="#ctx0" brushRef="#br0" timeOffset="7683.1897">16113 7861 174,'-3'-3'218,"2"1"-8,-3-1-7,4 3-6,-2-5-13,2 5-10,-3-1-14,3 1-8,-3-3-6,3 3-14,0 0-10,0 0-5,0 0-11,0 0-8,0 0-7,0 0-10,0 0-11,0 0-5,0 0-9,5 12-5,-2-5-4,2 4 20,1 5-5,0 1 1,0 7-4,4-1-1,-1 1-1,-1 0-3,-1-6 4,0-1-8,0 0 1,3 8 4,-3-9-2,0 1 1,0-1-5,2-4-2,-5-1-7,0-1 1,-1-3 0,1 0 7,-1-1-6,0-2 10,-1 0 8,2 1 1,-3-4 10,0 3 11,2-4 11,-3 0 20,3 3 6,-3-3-5,6-3-8,5-9-6,5-3-8,3-8-11,11-8-8,-1-8-10,5-5-3,16-17-8,-3-2-9,-2-1-7,5 0-3,-4-1 0,6 0-3,-4 3-15,0 4 1,-13 20 7,-3-1-12,1 0 0,-2 5 1,-3 3-3,-5 7 1,-1 2-6,-5 1-1,0 1-1,-1 3 1,-1 4-3,-5 0 3,0 1 2,-2 2 1,-1 2-3,-4 3-1,4-1-3,-3 2 1,-1 0 8,0 2-6,0-2 1,0 2-5,-3 2 2,1-4 7,-1 4-7,4-4-2,-4 4-5,0 0 6,0 0 3,0 0-3,3-1-3,-3 1-2,0 0 1,0 0 5,0 0 1,0 0-4,0 0 5,0 0-4,0 0 0,0 0-2,0 0 1,0 0 5,0 0-4,0 0-2,0 0 6,0 0-7,0 0-1,0 0 5,0 0 1,0 0 4,0 0-9,0 0 4,0 0-1,0 0-1,0 0 0,0 0 1,0 0-2,0 0 6,0 0-8,0 0 3,0 0 10,0 0-9,0 0 5,0 0-6,0 0 1,0 0-2,0 0 1,0 0-5,0 0 11,0 0-9,0 0-7,0 0 3,0 0-27,0 0-13,0 0-21,0 0-37,0 0-28,0 0-36,0 0-36,0 0-12,0 0-8,-1 14-23,2-3-53,0 0-318,1 0-673,2 0 297</inkml:trace>
  <inkml:trace contextRef="#ctx0" brushRef="#br0" timeOffset="8880.8542">19844 8011 217,'-7'-14'243,"0"0"-5,2 3-4,2 1-16,-2 0-7,4 1-22,0 1-12,1 4-17,-2-2-17,2 2-15,0 0-10,0 4-15,0-3-13,0 3-6,0 0-6,0 0-8,0 0-2,6 17-2,-3-10 2,0 6-4,1 1-3,0 2 2,-3 0-2,5 2 8,-3-4-9,1 6-7,0-2 2,-1 0 4,1 0-3,0-1-5,1-1-7,-2 1 7,-1 0 1,1-5 1,0 1-8,0-2-2,-2-1-11,2-1 3,0 1 0,-2-5-7,1 6-1,1-8-2,-2 1-1,0 1 0,-1 0-6,3 1 8,-1-6 4,-2 0 7,2 5 27,0-3-1,-2-2 9,3 2 7,-3-2 18,0 0 9,0 0-5,8-7-7,3-5-7,6-7-8,3-6-6,14-13-7,1-3-6,17-21 12,0-2 1,-1 2-9,2-1-9,1-3-9,-2 3-4,3-9 4,-3 1-11,6 9-5,-3-2-6,0 5-4,-19 19 2,1 1-3,15-16 2,-21 19-10,2 2 1,-5 0 0,-6 12-3,1-1 1,-1 2-9,-5-2 5,3 3 1,-5 0-4,1 2 7,-1-2-7,-2 9 1,-2-1-6,-2 1 1,2-1 5,-4 2 1,1 1-3,-2 6 3,0-7-4,-1 5-2,1 3 2,-2-5-3,-4 5-5,5-1 10,0 1-4,-1 0-1,-4 2 3,0-3 5,0 3-7,0-3 4,0 3-1,4-2-6,-4 2 0,0 0-2,0 0 0,0 0-4,0 0 6,0 0 3,0 0-3,0 0 0,0 0-5,0 0 1,0 0 4,0 0 1,-4-7-2,4 7 1,0 0-5,0 0-1,0 0-16,0 0 0,0 0-5,0 0-20,0 0-7,0 0-14,0 0-21,0 0-18,0 0-23,0 0-8,0 0-8,0 0-30,0 0-27,6-2-30,-6 2-32,6 0-44,5-3-52,2 3-192,8-8-602,4 1 266</inkml:trace>
  <inkml:trace contextRef="#ctx0" brushRef="#br0" timeOffset="10412.0867">24326 5314 21,'4'-23'105,"2"-4"16,-2 1 1,-1 2-2,-1-3 4,0 4-4,-2-5-12,0 3-23,-4-1-5,1-2-2,-1 2-2,-3-5-5,-3 2-8,-4 0-8,-6-11-12,6 10 4,-11-8-11,-2 3 3,-4-1-9,-1 4 5,-6-1-13,-2-1 0,-22-6-6,20 12 8,-20-15-1,21 18-2,-4-1 0,-22-2-5,23 6 4,-24-7-8,23 13 10,-25-6-6,5 5-3,17 10 1,-23-8 0,25 7 1,-2 0-6,-1 3-3,3 3 6,-2 0-2,5 5 6,-2 3-13,0 1 5,3 3 3,1 2-14,-4 0 12,1 6-1,-2 1 1,-2 1 4,3 2-7,-23 20 6,26-16 2,-3 4-1,-14 15 2,18-13 0,1-2-4,1 4 5,1-2-7,3 5 7,-2-3-8,5 2 2,-5 1 3,5-4-7,2 2 9,-4 1-7,6-1 4,2 3-3,0 0 6,1 3-6,-2 5 2,7-4 4,-1 12-1,4 0 3,-1 0-12,7 1 12,-1 3 2,1 0-4,0 22 1,5-24 1,-1-1 0,3-2-7,4 4 11,-1 0-4,-4 1-1,8 25 0,-3-28 0,0 1 3,3 1-6,-4 0 3,3 3-1,1-4 8,1 0-2,2 0 9,0 0 4,2-3 11,-1 5-1,3-1 11,4 23-1,-1-26 2,-1 1 1,1 1 1,0 3-3,5 22 5,-5-23 1,1-2 6,3-1-3,-2-2-2,4-1-3,0 0 3,1 0 9,-2 2-5,5-2-4,-2 0 4,0-1-1,2-2-3,-1 0 0,2 2 8,-3-8-10,3 7-1,6-5-6,-1-2-3,2-2-4,0 1 2,-1-4-12,1 2 1,3-5-1,-3 0-3,3-5-1,2 4 0,-2 3 6,3-6-6,-1 4 1,2-5-2,0-4-6,0-3 1,-3-2-4,5-3 4,-5 1-7,1 0 4,0-1 1,-8-7 3,10 6-8,-1-7 9,-9-5 7,2 1 6,12 0-9,0 1-4,0-3 13,2-1-12,1-3-5,0 0 0,0-2-5,0 0-14,3-2 16,-3 3-2,1-6-2,-1 1-2,2-1-10,0-2 7,1 4-2,-3-5-2,1-6-4,-3 6 2,4-3-1,-3 1-1,-2-5 2,1-2-1,3 1 3,-1-5-10,0-4 1,-1-1 4,-2 3-1,23-14 1,-23 10-1,-1 0-7,1-2-6,-1-4 11,-3 4 3,0-5-8,-3-4 2,-5 5 8,2-6-1,-8 7-3,0-4 5,-4-1 0,-6 9 2,10-13 1,-10 12-2,7-15-3,-2-1 6,-7 1 10,9 0-13,2 0-1,-3 3-4,-1 0-1,-2-1 6,0-1-6,4 5-5,-4-4-4,-3 2 5,-2 9 7,3-14 1,-1 5 4,-3-2 2,-1-2-4,-3 1-2,-2 10 0,4-15-5,-4 1 14,-4 3-15,3-4 2,-4 1-1,3 1-1,-3 1-11,0 0 5,0 0 1,-3 1 3,0-4 1,-1 2 0,1 2-5,3 12 1,-4-14 0,4 2-1,-7 2 7,0-2-6,3 12 13,-2-1-6,-2-12 5,0 15 6,2-1-1,-1-1 0,-5-12-5,1 3 1,0 9-6,-2-13 2,-4 0 0,-1 2-2,-2-1 1,3-2-1,-7 2 2,-1-3-7,1 3 6,-3-3-7,3 6 2,-2-1-11,0 2 4,1 3-1,-3-3 2,-3 4-2,1 2 10,3-1-8,-4 3 0,0-2-2,0 2 3,3-1 5,-7-2-4,0 5 0,-3-4 0,-2 1-6,-2 4 4,-18-12-15,17 15-9,-2 1 1,4 0 5,-4 4-13,3 0-9,-2 1 4,2-3-9,3 7 4,-5 2-4,20 2-10,-13 0-9,9 4-11,-8-2-19,10 5 0,-3 0-31,-11 2-4,-1-2-18,12 5-16,-13 0-30,-1 5-31,1 0-11,-6 2-33,3 0-215,0 2-532,1-2 235</inkml:trace>
  <inkml:trace contextRef="#ctx0" brushRef="#br0" timeOffset="17122.0519">6597 16479 42,'0'0'48,"7"-2"12,-3 2-10,-4 0 4,0 0 7,13 0 2,-13 0-2,11-3-5,-2 6-3,-1-3 1,5-4 0,0 8 2,2-8-7,-1 4 9,9-2 10,-1 0-28,2 2 9,0-4-2,3 5-6,-2-2 3,4-2-1,11 3 2,-2-4-2,2 4-4,-1-3-15,3 3 10,-4-2-9,2 5-3,1-6 10,-1 5-4,1 1-3,2-4 2,0 5 2,0-7-8,2 3 9,3-2-11,-3 3 6,1-1-7,-1-2 3,5 5 5,-5-6-2,21-7 10,-20 8-7,2-1-4,0-1-2,20 1 5,-25-2 3,2 3 8,-1-2 0,5 2 0,-4-2-3,3 3-6,-1-2 3,1 1-4,1 2 2,-1-4-11,0 2-1,-2 2 5,-1-4-6,2-2 4,1 6-13,-2-2 15,2 0 5,-6 2-5,3-3-3,3 1 8,-1 2-9,-1-1-2,3 1 3,1-2 4,-1 3 1,-2-4 6,3 7-2,1-4-5,-6 3 2,4-8-3,1 7-1,-2-4 3,2 5 1,0-4 1,17 4-6,-20-2 6,-1-2-4,1 1 0,-1 3-2,-1-3-6,6 3 3,-3-2 1,19 0 3,-22 3-5,4-4 8,-1 0 1,20-9-6,-20 13-5,0-4 4,1 0 4,1-1-7,-1 1 1,-1-3 4,1 5-6,2-1-3,-2 1-2,-1-2-4,21 0 5,-24-2-5,2 9 2,3-10-1,-2 5-2,0-6-4,-2 6 4,2-2 0,-4-2-5,5 7 4,-1-6 4,0 3 0,-1 1-3,1-3 1,1 0 0,-1 0 1,2 0-4,18 0 3,-23 1-3,2-2-7,0 3 12,1 1-5,0 0-4,0 1 2,1-8 2,1 12 3,-1-10-2,2 3 0,17 1 8,-25-1-9,6-2-4,1 2 2,-4 0 0,2 0 6,0 1-7,0-1-3,1 3 4,0-4-2,1-3-1,-5 6 3,4 2 6,-2-5-6,0 3 0,1-1 1,-3 2 1,0-4 0,3 0-3,-1 3 9,-6-6-11,5 3 7,-1 0-3,-5 3-1,0-3 6,2 2-4,-2-3 1,1-3-2,1 4 7,-2-2-7,-1 8 2,-11-7-2,15 1 2,-15-5-11,1 2 13,0-1-5,11 4 6,-10-5-5,0 5 12,-2-5-4,3 7 9,-2-9-3,-1 5 0,2-2 5,1-2-5,-3 3 2,10-3 0,-10-1 0,1 1-1,2 3 0,-2-1-3,9-1-4,0-5-1,-12 3 1,13-1 2,-11 2-4,0-1-10,0-1 4,10-1 6,-9 0-1,0 3 0,9-8-6,-10 9 3,2 2 4,-2-2-2,0-7 0,1 6 2,0 0 1,9-3-6,-10 4-1,11-8 6,-11 8 1,1-4-8,-1 7 0,11-6 3,-12 0-4,2 6 3,0-3-2,12 5 6,-13-5-6,10 1 6,-11 0-2,14-1-3,-12 4 4,1-3-11,1 4 10,6-7 2,2 1-6,-11 2 3,12-1-5,-2-2 9,-9 4-3,9 1-2,-7-1 4,10 2 6,-13-4-10,1 4 2,10 0 2,0-3-1,-13 4 5,3-1-5,12 1 5,-3-2-5,2 2 3,-11 3 0,11-7 0,0-3 1,1 9-1,2 3 2,0-1 2,-2-4-3,1 0-3,3 4-3,-2-4-2,0 9 8,0-7-6,-1-2 11,0 5-4,3 0 1,-3 4 4,-1-9-4,0 4 3,0 0-6,-2 0-2,-1 3 7,-8-6 1,8-1 4,-8 2-11,-2 0 5,1 1 8,2-3 0,-4 0 2,1 0 3,-2-2-1,2 2 6,-1 0 2,-1-3 3,1 6-14,-2-4 19,-2-2 2,-3 1 8,-3 2 1,5 2 0,-9-2-4,2-4 1,-8 6 9,3-4-7,-3 2 15,3 0-10,-3 0 2,-7 0 5,10-1-6,-10 1 5,7-1-2,-7 1 5,9 1-4,-9-1 3,4 6 2,-4-6-6,0 0 4,5-1-4,-5 1 4,0 0-10,0 0-1,0 0 2,0 0 3,0 0-7,0 0 1,0 0-6,0 0 3,0 0 0,0 0 0,0 0-3,0 0 2,0 0-10,0 0 3,0 0-1,0 0-6,0 0-5,0 0 2,0 0 2,0 0-7,0 0 4,0 0-19,0 0 12,0 0-1,0 0 2,0 0 3,0 0-4,0 0-5,0 0-4,0 0 5,0 0-7,0 0 0,0 0 2,0 0 0,0 4 11,0-4-11,3 4-4,-3-4 1,0 0 4,0 0 9,0 0-7,0 0-4,0 0 2,0 0 0,0 0 3,0 0 0,3 5 0,-3-5-1,0 0 1,0 0-8,0 0 8,0 0 0,0 0 1,0 0-5,0 0 8,0 0-7,0 4 0,0-4 2,0 0-2,0 0-6,0 0 6,0 0-3,0 0-4,0 0 1,0 0 4,0 0-3,0 0-4,0 0 4,0 0-5,0 0 0,0 0 0,0 0 3,0 0-15,0 0 15,0 0 2,0 0-7,0 0 0,0 0 12,0 0-14,1 3 3,-1-3-7,0 0 9,0 0 0,0 0-1,0 0-1,0 0 5,0 0-4,0 0 3,0 0-4,0 0 3,0 0 5,0 0-3,0 0-4,0 0 3,0 0-1,0 0 2,0 0 0,0 0-1,0 0-6,0 0 9,0 0-18,0 0 10,0 0-2,0 0 3,0 0-2,0 0 6,0 0-4,-1 5 0,1-5 6,0 0-1,0 0-12,0 0-3,0 0 10,0 0-5,0 0-1,0 0 4,0 0 2,0 0-1,0 0 2,0 0-6,0 0-1,0 0 7,0 0-4,0 0 1,0 0-2,0 0 5,0 0-4,0 0 11,0 0 6,0 0-14,0 0 0,0 0 4,0 0-4,0 0-2,0 0 2,0 0 1,0 0-12,0 0 11,0 0-2,0 0 4,0 0-2,0 0 6,0 0-6,0 0-1,0 0-2,0 0 0,0 0-13,0 0 23,0 0-6,0 0 1,0 0 2,0 0 5,0 0 0,0 0 14,0 0-15,0 0 1,-3 3 5,3-3-11,0 0 5,0 0-13,0 0 10,0 4-5,0-4 5,0 0 2,0 0-1,0 0-6,0 0 5,0 0-6,0 0-4,0 0 0,0 0 4,0 0 3,0 0-5,0 0 3,0 0 3,-2 3-4,2-3-2,0 0-5,0 0 5,0 0-2,0 0 12,-2 6-8,2-6 10,0 0-12,0 0 5,0 0-3,0 0 2,0 0-4,0 0-3,0 0-5,0 0 10,-1 3-12,1-3 7,0 0-3,0 0-9,0 0 6,0 0-3,0 0-15,0 0 9,0 0 0,0 0-10,0 0-3,0 0-23,0 0 9,0 0-4,0 0-3,0 0-14,0 0-4,0 0-23,0 0-21,0 0-26,0 0-29,0 0-32,0 0-40,9-9-65,-3 4-61,3-5-47,3-2-33,5-5-307,-4 5-815,-1-2 361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0:48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17389 4567 14,'-4'0'217,"-2"1"-3,6-1-6,-5-1-17,5 1-27,0 0-10,0 0-2,25-2-3,3 2-5,13 2-6,28-4-5,-20 4-10,26-1-10,1 8-4,0-11-7,2 7 1,-1-1-4,6 2-6,5 0-7,-1-1-3,0 5-3,5-5-5,-1-2-12,4-1 1,3 9-7,2-8-4,-5 4-2,3-2-12,-8 5 1,5-8-6,-4 1 0,-3-1-3,-5-2-7,-6-1-2,-29 2-3,21 1-3,-24 0 4,0-3-5,-4 1 1,0-3 1,-13 3-6,-4-1-3,-1-1 5,-6 0-1,-2 0 6,-4 0-2,-2 2-1,-1 2-11,-4-4 5,2 2 3,-6 0-5,8 0 1,-5-3-13,-3 3-4,7-1-17,-7 1-16,3-1-19,-3 1-27,0 0-25,0 0-50,0 0-53,0 0-24,-13-9-25,5 9-146,-2 1-445,-11-2 197</inkml:trace>
  <inkml:trace contextRef="#ctx0" brushRef="#br0" timeOffset="1024.7869">17409 4885 197,'-11'0'198,"5"0"1,0 0-2,1 1-6,5-1-7,0 0-9,0 0-2,0 0 8,36 8-1,4-7 5,10 0-4,25 3-7,1 2-7,7-4-4,-2 1-3,3 2 0,6-2-13,0-1-6,6 2-6,-3 1-15,2 1-11,-3 0 3,6-2-8,-4 1 0,2 1-11,-3-4-8,-4 0-13,4-6-2,-5 4-16,2 0 8,-4 5-8,-4-5-14,-9 1 1,-22 3-8,17-2-3,-25 0-2,-3 2-3,-11-4-2,-2 4 1,-2-3 6,-1 2-14,-7-1-3,0-1-8,-7 1 11,0-2-5,0 3 2,-3-3-8,1 0 5,-1 0-1,-1 0-5,-2 0 2,3 0 0,-3 1-6,0-1 1,-4 0-11,6 1 17,-3 1-2,-3-2 1,0 0 3,0 0 6,7 2 1,-4-1-8,-3-1-5,0 0-2,0 0 6,0 0-5,4 0-1,-4 0-1,0 0 9,0 0-7,0 0 3,0 0 5,0 0-8,0 0-4,0 0 9,0 0-6,0 0 2,0 0-8,0 0 5,0 0-4,0 0 7,0 0-2,0 0 2,0 0-2,0 0-3,0 0 3,0 0-4,0 0 1,0 0 0,0 0 5,0 0 8,0 0-12,0 0 3,0 0 0,0 0-5,0 0 3,0 0 0,0 0 1,0 0-2,0 0 4,0 0-6,0 0-1,0 0-1,0 0 1,0 0-5,0 0 17,0 0-11,0 0-4,0 0 7,0 0-5,0 0 1,0 0-5,0 0 1,0 0-1,0 0 2,0 0-3,0 0 9,0 0-16,0 0 10,0 0 1,0 0-2,0 0-2,0 0 3,0 0-9,0 0 16,0 0-8,0 0 10,0 0-3,0 0 1,0 0-2,0 0 0,0 0-5,0 0 8,0 0-7,0 0 2,0 0-2,0 0 5,0 0 0,0 0-1,0 0 1,0 0 1,0 0-2,0 0-9,0 0 11,0 0-1,0 0 2,0 0-7,0 0 9,0 0-7,0 0 8,0 0-7,0 0-6,0 0 7,0 0-4,0 0 0,0 0 1,0 0 4,0 0 7,0 0-4,0 0-2,0 0-7,0 0 3,0 0-1,0 0 13,0 0-7,0 0 6,0 0-7,0 0-1,0 0-5,0 0 3,0 0 5,0 0-4,0 0-9,0 0-4,0 0 2,0 0-2,0 0 4,0 0 0,-15 0-12,15 0 1,0 0 16,0 0-6,0 0-4,0 0-8,0 0 4,0 0 12,-5-3-15,5 3 8,0 0 2,0 0 3,0 0-6,0 0 7,0 0 1,0 0 0,0 0 3,0 0 3,0 0-1,0 0-2,0 0 1,0 0 0,0 0-7,0 0 11,0 0-4,0 0 2,0 0 0,0 0-13,0 0-13,0 0-12,0 0-23,0 0-21,0 0-18,0 0-24,0 0-17,0 0-23,0 0-16,0 0-35,0 0-34,0 0-11,-4 3-199,4-3-498,-7 2 220</inkml:trace>
  <inkml:trace contextRef="#ctx0" brushRef="#br0" timeOffset="3253.0789">21496 4573 109,'-8'-6'292,"1"6"-12,1-3-13,1 0-1,-1 2-9,3-1-16,3 2-15,-7-3-10,7 3-18,-3-3-20,3 3-19,0 0-8,0 0-11,0 0-21,-4-2-5,4 2-16,0 0-7,0 0-19,0 0 5,0 0-13,0 0-8,0 0-7,0 0-2,21 2 1,-1-2 19,7 1-8,12-1 1,5-1-1,4-1-4,25-2 1,2 6-3,3-5-6,-3-1 13,4-1-8,7 4-12,-3-5-1,0 8 18,3-2-29,3 4 9,2-4-9,4 3-9,-1 2 0,-1 0-4,-3-1 19,3-3-20,2-1 6,0 4-6,-2-1 2,-1-2-14,-2-4 11,3 3-3,-3 0 0,-3 2 28,-6 3-5,-4 2 2,-4 0-10,-5-6 1,-19 3-8,1-2 1,-4-1-2,-1 1-4,-2-2 0,-3 2 0,-13-2-4,-1-1-3,0 1 7,-5-4-34,-5 5 13,-1 1-9,-2-2 8,-2 0-14,-2-2 14,-1 1-6,-4 1 6,2 0-1,-2 1-6,-1 1-2,-3-2-7,7-3-5,-7 3-8,4-1-18,-4 1-1,0 0-13,0 0-11,3-3-21,-3 3-11,0 0-18,0-4-13,0 4-22,0 0-29,-11-7-30,0 4-31,-8 0-25,-6-1-212,-5 3-532,-12-3 236</inkml:trace>
  <inkml:trace contextRef="#ctx0" brushRef="#br0" timeOffset="3960.5525">21774 4724 78,'-17'-1'265,"0"-1"7,3 1-3,6-1-7,-1 1-12,1 1-13,8 0-9,-10 0-27,10 0-18,-9 1-12,9-1-5,0 0-17,0 0-19,0 0-5,0 0-11,0 0-13,0 0-14,0 0 1,0 0 2,0 0-1,29 2 1,-7 2-17,6-3 25,13 2-1,3 0-7,2 0 1,5-2 6,19 3-6,1 2-3,-2-2-13,1 0-1,2-3-1,2 2-8,1 6-2,1-6-8,6 1-1,-2-2-7,6 1-6,0 1-2,-1 1-9,-1-1 7,2 0-15,7-7 3,5 3-4,1 3 4,1-1-11,3-2 3,3 5-6,-3 0-4,-2 1 0,-8 2 1,-1 1-2,3-4 0,-9-2-4,-4-2 8,-12 2-8,-2 0 3,-19-2-5,-2-1-5,-1 1 1,-5 0 1,-11-3 6,9 1-9,-11-3 2,-3 1 2,1 1-4,-1-1 3,-3 1 2,-22 2-6,26-1 5,-26 1 2,0 0 1,21-1-2,-21 1 2,0 0-2,0 0-1,19-3 2,-19 3 8,0 0-13,0 0 2,0 0-6,0 0 10,0 0-6,0 0-2,0 0 6,0 0-3,0 0-6,0 0 11,0 0-7,0 0-3,0 0-3,0 0 12,0 0-12,17-5 3,-17 5-3,0 0-4,0 0 2,0 0-7,0 0-5,0 0-5,0 0 15,0 0-24,0 0-2,0 0-4,0 0-12,0 0-5,0 0-14,0 0 28,0 0-22,0 0 3,0 0-3,0 0-11,0 0-5,0 0-14,0 0-3,0 0-8,0 0-7,0 0-10,0 0-7,0 0-10,0 0 3,0 0-12,0 0-10,0 0 7,0 0-25,0 0 1,0 0-3,0 0 7,0 0 6,0 0 1,-72 5 6,72-5-85,-23 2-269,23-2 120</inkml:trace>
  <inkml:trace contextRef="#ctx0" brushRef="#br0" timeOffset="46974.1591">13834 6633 56,'11'5'76,"-1"0"-4,3-2 0,2 1-6,-1 1-2,10 1 1,2 0-2,1-1-2,2 1 8,11 0-4,0-4-1,3 3-5,5-2-8,-3 2 0,-2-2-3,2 3-9,0 1-5,-1 0-5,1-1 0,-7 4-6,7-5 3,0 6-2,-2-6 1,0 1-9,1 0 5,0 0-6,-1-2-3,2 1-6,0 0 3,-1-1-1,1 1-3,-3 2 4,3-3-11,-3-2 12,0 7 0,3-7-4,-3 1 4,2-2-2,-4 0-2,-2 2-1,-7-3-4,6 5 1,-9-3-1,3 2 5,7 2-3,-10-3-3,12-2 7,-11 2 0,1-1 5,9 1 0,-2 2-3,2-1 1,2 4 0,-3-3 3,4 0 0,-2 2-1,1-1-3,0 0 3,1 1 7,0 0-14,-1-1 4,0-2-1,-2 5-2,2-5-4,-3 2 1,-8-2 0,-2 0 6,3 1-5,7-1-3,-10 0 1,1 2 2,1-4 2,8 3-1,-11-2 2,3-1-8,9 5 4,-9-4-3,9 0 11,1-1-1,-2-1 3,0 0 4,1 1 1,-11 1 4,3-3 2,9 5 1,-1 0 1,0-2 5,1 1-3,-2-4 4,5 4 1,-3 1-4,-2-2 2,-10 0-4,3-1-4,-2 0 5,10 1-5,-12-1-2,14-1 2,-2 2-3,-11-3 4,0 1-3,3 1-3,-4-2 2,0 0-2,2 0-1,1-2 6,1-2-5,8 2 1,2-1 6,-3 2 1,3 1 1,-13 3 1,2-8-8,9 5 4,2 0 0,-13-2-6,10 1 3,-8 1 7,-2-2-5,0 2 3,-1-1 3,1-1 0,-1-1 2,1 0-2,0-4-4,3 6-2,-4-1 3,4-3 2,9 0-3,-2 0 1,1-2 0,-11 3-2,12-4-5,-11 3 3,9 1-2,0-2-1,-11 1 1,3 1 0,-1-1 1,-1-3 5,-1 3-5,1 1 10,-4-1 0,2 1-5,-2 1 4,-3 1-9,1-3 0,2 3 4,-4-1-13,4 1 3,0 2 1,-2-3 1,3-2-4,-9 5-2,5 0-4,-4 2 4,5-4 2,-6 2 1,-2 0 4,2 0-4,-4 0 6,-2 0 0,0 0 2,0 0 3,-2 2-4,-1-4 5,3 2 2,-5 0-7,0 0 5,-1 0 1,2 2-8,-2-4-1,3 4 4,-1-4-6,-6 2 0,11 2-2,-8-4 3,4 2-1,-7 0-1,7 0 7,-7 0-1,6-1 1,-6 1-3,4 1 4,-4-1-1,7 0-8,-7 0-4,0 0 6,4-1-2,-4 1 9,0 0-4,0 0-4,5 0 4,-5 0 3,0 0-8,0 0 1,0 0 4,0 0 5,0 0-3,0 0 4,0 0-5,0 0-3,0 0 4,0 0-5,0 0 1,0 0-1,0 0-9,0 0 5,0 0-4,0 0-6,0 0 0,0 0 1,0 0 13,0 0-12,0 0 0,0 0 1,0 0-18,0 0-16,0 0-11,4 1-11,-4-1-19,0 0-21,0 0-22,0 0-30,0 0-36,0 0-44,0 0-28,-10-5-49,0 6-186,-1-1-526,-3 0 233</inkml:trace>
  <inkml:trace contextRef="#ctx0" brushRef="#br0" timeOffset="48431.6642">10368 7586 24,'-9'-3'215,"2"2"-8,2-2-4,0 2-13,1-2-18,4 0-16,0 3-13,0 0-7,13-4-7,1 1-7,11 3 5,15-3-3,3 2-3,5 0-5,26 3 4,-1-4-5,1 7 1,5-3-11,3-1 4,5 6-3,2 4-6,-2 2-13,1-1-11,0 0 1,2 1-4,-1 2-9,1-1-4,-4 1-6,4 4-4,1-5 1,-8 2-7,1 1-7,5 0-1,0-5-1,-1 1-15,3 1 4,-3-2 3,-6-2-7,3 5 0,-4-1-6,-2-2 1,-1 2-2,0-4 0,-9 0 3,-1-1-3,-20-2-3,22 3 1,-22-7 0,0-3-2,1 1 2,19-2-1,-22 1 0,2 0-8,0-4 27,-3 3-1,0-4 4,2 4-5,-2-2-2,-2 0-1,1-1-9,1-3 3,-1 6-13,-1-4 18,0 1-1,2 6 0,2-8-13,0 2 8,1 7 8,0-6-5,0 3-10,2 0 11,0 0-7,-3 0 9,2 4-6,-4-1-7,3 0 11,-4-1-1,-1-1 3,2 1-1,-1 0-3,0-2-2,-1 0-1,0-5-6,-3 5 4,0 0-3,-2-2-3,-9 1-9,1 0 11,-2 0-3,10-3 11,-8 1-4,-1 0 18,-2 2-2,1 0 4,-2-4-3,0 1 3,-2 1-6,2 0-3,-1 2-2,-1-2 0,0 1-9,-1-1 17,-7 3-21,1 0 12,-5-1 4,1 1 2,-4-2 3,2 2 2,-4 0 1,3-1 3,-4 1-5,-2-1-1,2 1 2,-2-1 0,-4 1-2,6 0 2,-6 0-7,7-2 1,-7 2-10,0 0 7,0 0-1,8 2-9,-8-2-9,0 0 2,3 0 8,-3 0-13,0 0-7,0 0 1,0 0-12,0 0-6,0 0-2,0 0-6,0 0-23,0 0-13,0 0-7,0 0-28,0 0-15,0 0-36,0 0-27,0 0-24,0 0-32,-20 1-26,3-4-30,-4 1-37,-8 0-231,-14-3-607,-2-2 269</inkml:trace>
  <inkml:trace contextRef="#ctx0" brushRef="#br0" timeOffset="49544.8899">2818 8988 28,'-6'-1'239,"2"0"-29,0-2-32,4 3-9,-7-2-28,7 2-15,0 0-9,0 0-8,8-5-16,-8 5-9,16 2-9,-2-2-10,0 0-10,3 0 0,4 5 2,7-2-3,2-1 7,-1 0 4,12 3 1,4 2 2,3-4-1,1 2 0,23 1 4,3 2 2,-1-1-3,-3 1 1,5 1-3,-3 1-1,9 0 0,4-3-7,-2 0 2,9 4-5,0-5-5,2-2-1,-1 4 3,7 1-8,0 2-2,4-4-2,-1-1-6,2 4-3,5-6 3,-4 7 1,6-8-6,0 8-2,2-5 0,-1-2 2,3 2 2,0 4-2,6-4 1,-2 7 4,6-3-2,-8-1 4,4-4 0,-2 7 1,4-3 20,-2 0-21,3 1 5,-3 0 7,4 2 2,-2-2-1,5-3-4,-6 4 12,3-5-8,5 11-3,-1-4-20,-3-1 18,1 0-23,-1 1 11,-2 0-2,-2-3-7,2 1 1,3 4-15,-10-7 10,-1 1-2,3 2 0,-5 3-3,2-2-3,-7-4 4,-4 3 1,4-1 2,-1-2-10,-1-2-11,-4 1 4,-5 1 9,-5-2-5,-1 2 11,1-3 2,-4 2-23,-6 1 28,2-3 6,-8 5 6,-5-1 5,-3-2-5,-21-4-6,-2 4 0,25 1 7,-26 0 2,-2-2-8,0-1 8,0 2 0,-7-2-3,-8-1 9,-5-1 7,-1 1-1,-3 4-5,-4-6-7,-7 1 6,1-2-8,-4 2-4,0-2-6,-1 1-1,0-1-4,-2-1-5,-4 0-2,7 1-2,-3-1-9,-4 0-30,6 1-22,-6-1-33,6 2-63,-6-2-65,0 0-74,0 0-75,0 0-391,0 0-810,0 0 358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1:46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4986 10733 25,'5'-9'176,"0"-1"4,-1 1-5,0 4-1,-1-1-3,2-3-11,-5 3-7,3 1-4,0 0-8,-1-2-7,2 2-4,0 3-8,-1-2-5,-2 1-3,2 0-5,-3 3-2,3-2-4,-3 2-8,0 0 2,1-4 2,-1 4-13,0 0-6,0 0-5,0 0-6,0 0-4,0 0-4,0 0-11,0 0 2,0 0-11,-14 12-5,1-3-3,-3 10-5,-7 1-1,2 4-1,-10 12-4,0 2 15,-3-3 2,0 5-5,-1-1 0,-14 19-6,15-17 0,-7-4-8,3 2-2,-17 14-1,17-18-6,-4-2 7,8-5-9,13-6 5,-3-3-2,2-2-1,3-2 4,1 0-5,5-8 4,5 2 2,0-5 7,0 3-2,4-4 5,0 2-12,0-4 5,2 1 4,-1 1-15,3-3 14,-1 3-1,1-3 8,0 0-27,0 0 2,0 0 3,7 5 9,1-4-19,-1 2 9,3 0-2,3 1 3,1 1-5,0 3 7,5-1-2,3 3-2,-1 7 6,0-3 3,3 2-1,0 0-8,0 4-3,0-2 12,1 1-14,-3-1 5,0 0-1,2 2 4,1-2 2,-3-1-10,1-4 8,0 3 4,0-1-23,-5 0-42,4-2-51,-5-1-56,3-2-53,1-2-78,-1 1-279,5-4-616,-4-3 274</inkml:trace>
  <inkml:trace contextRef="#ctx0" brushRef="#br0" timeOffset="1089.2075">15617 10474 167,'-5'0'263,"5"0"-4,-9 0 14,6 2-11,3-2-8,-4 0-16,4 0-10,0 0-22,-7 2-18,7-2-14,0 0-17,0 0-11,-3 2-8,3-2-19,0 0-4,0 0-17,0 0-11,0 0-7,6 8 4,0-2 3,6 3 9,9 6 10,6-2-4,9 5-1,4 1 1,1 1-17,1-1-4,6-5-16,0 1 5,-1-3-5,-1 0-11,-1-5-6,-1 2 3,-3 4-11,-2-2-1,-11-8-4,2 4-3,-5-4-1,-1 2 3,-4 0-3,-5-4 8,-1 2-3,-4-2-20,-3 1 11,0-2 5,0 0 7,-4 3 5,2-1 4,0-2 3,-5 0 5,0 0-5,4 0 7,-4 0 2,6 0-2,-6 0-1,0 0-6,0 0 11,0 0 0,4 2 0,-4-2-3,0 0-8,0 0 2,0 0-3,0 0-13,0 0 6,0 0-6,0 0-1,0 0-4,0 0 4,0 0-8,0 0 0,0 0-3,0 0-2,0 0 3,0 0-7,0 0-8,0 0-5,0 0 2,-14 5-4,7 0 3,-8 3-5,-16 18-1,-7 11 3,-22 19 1,-1 3-3,1 5-1,-2 3 7,3 5-5,1-8 4,-1 5-5,9 1 5,3-7 11,3 0-3,16-19 0,-2 0 2,5 0 0,0 1-1,2-6-1,8-8 2,-1-4-3,5-2-4,1-9 0,0 6 1,2-10-2,3-1-2,2-3-1,-2 0 1,4-3 1,-1 0 2,0-1 0,0-1-16,2-1-14,0-2-25,-3 3-7,3-3-25,0 0-26,0 0-35,0 0-72,-4-8-81,1-4-84,-1-6-81,-3 0-364,-3-7-889,-2-2 393</inkml:trace>
  <inkml:trace contextRef="#ctx0" brushRef="#br0" timeOffset="3074.0434">4129 7441 97,'-3'-4'108,"2"0"-1,1 4-8,-3-4-6,0 3-1,3 1-16,-1-4-8,1 4-12,0 0-6,0 0 1,0 0-8,0 0-7,-7 8-5,7-8 1,0 5-9,0 3-3,0-3-6,0 3 8,0 5-9,1-1 1,1 0-4,1 3-1,-2 2 2,3-5 2,2 5-1,-2-3 11,3 3-7,3 0-2,1 4 11,-1-6-5,3 6 2,2-1 5,1-2 2,1 1-6,1-4 12,3 1 10,0-2-8,3-8-2,0 4 5,3-3 7,1 0-1,13-5 3,1 0-4,-1-4 6,1 0-8,-1 1-3,1-6-4,2 1-3,-4-2 8,-2 0-11,-9 1-4,10-3-3,4-1 1,-15 3-4,11-4 3,-9 5-4,9-2-1,-2-1-3,1-2 1,-11 3-3,1-2-2,0 5-4,13-11 5,-14 8 3,2 0-8,8-8-2,-9 9 1,10-1 2,-10-1-3,-1-1 9,1 3-11,-1 0 1,1-1 0,-1 0-3,0 2 6,1 2-3,-3 0 0,1 1 0,0 1-2,0-1-6,2 0 7,-1-1-4,1 3 5,0-2-2,3 2 1,0-1-1,7 2 1,-10-2-3,2 2 0,-2 0-1,-1 0 2,2 2-1,1-1 5,-2-2-5,10 3 2,-8-2 1,6 2 0,-6 0-1,-1 1 0,15 1 7,-7 0-5,2 0-3,-11 2 10,3 1-13,8-2 4,-10 1 5,2-2-8,7 4-4,0 0 6,-11-1-2,1 2-1,0-2 1,0 2 4,2-1-9,-2-1 6,0 2 0,2-4-2,8 7 4,-13-5-2,-1-1 0,1 5-3,-2-1 2,1-1 1,-3 2-4,-1-3-2,-6 0-12,1-1 6,-2 2-1,0-4 1,-4 2-1,-1 0-4,0-2 3,-4 0-3,2 0 1,-1-2 1,-2 2 1,0-1 3,0-1 0,0 1 0,-3-3 2,4 3 2,-1-1 5,-3-2-5,1 4 1,-1-4 7,0 0 1,3 3 1,-3-3 0,0 0 2,0 0 8,0 0-9,0 0 1,0 0-2,0 0-2,6-8 1,-6 4-1,3-1 2,-1 0-7,1-6 2,3 1 4,-1 0-2,2 0 0,2-3-3,-2-3 3,4 1-5,5-3 0,-5 6 7,7-5-4,-1 0-2,3 2 3,0 1-4,-1 2 6,3 1-4,-3 0-1,2-2 9,-1 6-4,3-1-3,2 1 4,-1 0 8,0 3-1,0 1-3,0 0 2,3 3-1,-2-2-2,2-1 4,-1 3-1,0 4-4,1-3 4,-1 2-2,0 0-2,-1-2 2,0 4-4,-1-1-1,0-3 6,0 3-5,-3-4 6,0 2 9,0-2-4,-3 2 8,-3-4 0,2 0 7,4 2 5,-4 0 5,-2-1 3,6-4 0,-4 0 0,6-2 3,-2-2-7,-6 1 2,5-1-1,-6-1-2,5 0 1,-7 1-2,1-1-1,-2 0-1,1 2 10,-5-1 2,1 3 3,-1 0-1,-1-1 0,1 2-3,-3 0 2,-1 0 4,1 1-6,0 2-1,-1-2 5,0 3-8,0-2-6,-2 1-4,-1 2-4,2-5-1,-2 5-1,3-2-5,-3 2-5,0 0 4,0 0-1,0 0-5,4-4-3,-4 4 4,0 0-10,0 0 5,0 0-3,0 0 3,0 0-3,0 0 2,0 0-3,0 0-4,0 0 0,0 0 7,0 0-8,0 0 1,0 0-5,0 0 7,0 0-3,0 0 1,0 0 4,0 0 4,0 0-13,0 0 4,0 0-4,0 0 3,0 0 12,0 0-10,0 0-1,0 0 0,0 0-1,0 0-2,0 0 4,0 0-1,0 0 2,0 0-1,0 0-4,0 0 2,0 0-11,0 0-13,0 0-23,0 0-24,0 0-36,0 0-47,0 0-66,-10 12-71,7-9-177,1-1-510,2-2 226</inkml:trace>
  <inkml:trace contextRef="#ctx0" brushRef="#br0" timeOffset="5604.6605">9197 7677 94,'0'0'120,"0"0"-8,0 0 6,-7 0 2,7 0-6,0 0 3,-5 1-6,5-1 0,0 0-8,0 0 4,0 0-11,0 0-5,-3 3 1,3-3-5,0 0-4,0 0-4,0 0-3,0 0-4,0 0-1,0 0-5,0 0-5,0 0 1,0 0-1,0 0 4,8 4 10,-4-3 17,5-1 4,1 3 8,5-2 4,8-1 3,1 5 1,4-6 3,0 3-9,14 0-9,-3 0 1,5 1 4,-1 0-6,3-6-1,6 3-5,16 3-12,-22-2 2,23-1-10,-22-1-8,2 3-14,20 0 4,-19-1-5,20-2 2,-22 2-5,22-2-7,-21 1 0,20-4-7,-21 1-2,22 3 3,-21 3-4,-1-3-2,-2-3 14,5 3-16,19 0-1,-26 0 0,4 0 1,1 0-6,22 0 4,-24 0-6,1-1 8,-1 1-8,3-2 0,0 1-1,-2 0-5,2-3 9,-2 5-22,3-1 21,-3 0-9,22 0 4,-27 0-5,3 3 6,0-6-5,1 3-15,-2-1 17,2 1-7,-2 0 6,-2 2-2,-1-3 2,1 0-11,-2 2 7,-1-2-5,1 5 3,0-7-6,1 3 7,-1 3-2,0-8 4,3 6-1,-2 1 4,0 0-5,-3-5-1,5 1-1,-1 3 9,-1 0-10,0-1 0,-12-2-2,13 2 0,1 0 5,-2-2 2,-1 1-5,-1 0-14,-2-3 8,1 2 9,-9 2 7,-1-2-5,12-1 2,-11 3 5,-1-1-6,11-2 4,-14 1-2,3 1-14,2-1 21,-3 0-6,13 4-1,-3-7 8,-8 2-7,-3-1-4,11 3 1,-10-3-2,1 3-5,10-1 10,-11 0-6,-1 0-1,1 0-4,-2-1 19,0 2-16,1-3 2,-2 4-3,1-2-1,-4 2-1,1-2 6,-2 3-1,-4-1 6,-2 0-10,0-3-2,1 3 1,-1-1-4,-3-2 4,2 3 1,-1 0 7,0 0-16,-1 0 12,0 0 5,-3 3-4,1-6-5,0 3-1,-1 0 5,0 0-5,-2 0-10,3 0 11,-3 0 6,4-2 4,-3-1-7,2 4-3,-2-1 3,1-3 8,0 3-5,-2 3-17,0-3 21,-2 0-4,3-1 0,-4 4 4,2-6-1,-6 3-10,7 0 15,-7 0-3,5 0 3,-5 0 1,6 1 0,-6-1-5,4 2 7,-4-2-2,0 0-16,0 0 21,0 0-8,3 2-2,-3-2 2,0 0-5,0 0 3,0 0 4,0 0-2,0 0 6,0 0 3,0 0-3,0 0 0,0 0-3,7 0 11,-7 0 0,0 0-4,0 0-9,0 0 10,0 0 2,0 0-4,0 0 3,0 0-6,0 0 6,0 0 1,0 0-1,0 0-2,0 0 3,0 0-5,0 0-3,0 0 2,0 0-3,0 0 7,0 0-9,0 0-2,0 0 10,0 0-5,0 0-9,0 0 4,0 0 1,0 0-5,0 0-2,0 0 0,0 0-1,0 0 1,0 0 0,0 0 3,0 0-3,0 0-2,0 0 1,0 0-1,0 0 0,0 0-4,0 0 9,0 0-5,0 0-1,0 0 6,0 0-6,0 0 3,0 0-5,0 0 2,0 0-1,0 0 1,0 0 4,0 0-5,0 0-5,0 0 5,0 0-3,-8 7 0,8-7 2,0 0 3,0 0 0,0 0-9,0 0 5,0 0-3,0 0 3,0 0-2,0 0-1,0 0 1,0 0 1,0 0-4,0 0 5,0 0 0,0 0-1,-2 2-9,2-2 7,0 0 0,0 0-4,0 0 3,0 0-2,0 0 4,0 0 2,0 0 2,0 0-3,0 0 1,0 0 0,0 0-1,0 0-2,0 0 5,0 0-1,0 0 1,0 0-1,0 0 5,0 0-7,0 0 2,0 0-1,0 0-2,0 0 9,0 0-11,0 0 2,0 0 0,0 0 3,0 0-6,0 0 0,0 0 4,0 0-9,0 0 5,0 0-3,0 0 2,-7 0 2,7 0 3,0 0-3,0 0-12,0 0 8,0 0-5,0 0-2,0 0-1,0 0 3,0 0-1,0 0-3,0 0 3,0 0-2,0 0-12,0 0 7,0 0-4,0 0-3,0 0-10,0 0-1,0 0-20,0 0 2,0 0-11,0 0-20,0 0-27,0 0-25,0 0-22,0 0-22,0 0-14,0 0-34,0 0-26,0 0-17,0 0-20,0 0-16,8 4-205,-8-4-560,2 2 248</inkml:trace>
  <inkml:trace contextRef="#ctx0" brushRef="#br0" timeOffset="9792.4222">8697 6587 11,'-3'-10'181,"-1"3"-13,1-2-5,-1 2-10,1-1-2,0 4-10,-2-4-10,1 1-8,2 2-11,-6 0-5,1-1-13,1-1-7,0 3-9,-3-1-7,0 4-8,-2-2-10,-2 3-1,-2 0-9,-1 3-3,2-1-1,-3 5-11,4-2-3,-2 2-5,1 2 3,0 1-5,1 2-1,-4 5-3,6-3 10,-3 6-16,4-5 6,-3 6 0,2 1-3,1 1 0,3-1 1,0 3-2,0 4-3,3-1 4,1-2-2,-1 3 7,0 0-8,1 0 0,-1 3 0,2-3 0,-1-1-8,1 3 8,2 1-1,-3-1 2,4 3 0,1-1 1,-2-3-2,0 2 2,1-3-2,-1 0 1,2-2 4,2-1-5,-4 2 4,0-3 3,2 0-2,0 1 1,-2-6 4,3 5-1,1 0-3,-1 2 11,1-2-5,-1-6 3,2 0 1,0 1 2,0-1 3,1-1 4,1-3 2,0 1-5,0-1 1,0-1-2,3-2-4,0 0 8,1-2 4,-3-3 0,4 2-1,-4-4 6,2 2 0,1-2-2,2-3 8,-2 1-3,0-1 6,2-2 3,0-2-4,2 0-2,-2-1 0,1-2-3,2-2 3,-1-1 4,-3-1-5,3-1 2,3-5-8,2 3 2,-3-5-9,-1 2 7,2-2-6,-3-2 3,-1 0 7,3-3-9,0 1 12,-3 0-8,0-1 2,3-4 9,-6 3 2,1-3 0,2 3-4,-3-3-16,0 0 29,-2 1 6,-1 2 0,-1 0-3,0-4-11,2-2-7,-2-2-15,0 1 8,-2 2 0,0-1 7,-1 0-6,-3 0-1,1 2-7,-2 1 3,0 1-12,0-4 7,-3 6-2,0-4-1,-2 3-5,2-1 3,-2 1-2,3 5-9,-4-6 5,0 2-4,-3-2-9,1 1 8,1 1-1,2 5 1,-2 1 1,-3-7-9,4 9 8,-2-2-2,-1-2-19,1 5 14,-1 0 4,-2 1-4,1 0-2,0 1 3,3 3-4,-4 0-2,4 1 5,-1 0-7,1 1 6,-1 1-5,0 1-1,1 2-7,-1-1 7,3 0 5,1 0-9,-2 2 2,2-1 2,-1 2-2,0-1-1,0-2-1,0 2 1,-1 2-1,3-1-2,3 1 2,-9-2 6,6 2-7,-2-2 1,5 2 2,0 0-3,-9 2 6,9-2-7,-5 0 2,5 0 3,-5 2 0,5-2-4,-4 0 3,4 0-3,0 0-4,0 0 4,-7 0 8,7 0-6,0 0-15,-4 1 18,4-1-8,0 0 7,-4 1-4,4-1-2,0 0 2,0 0-6,0 0 9,0 0-7,0 0 5,0 0 4,0 0-2,0 0-3,0 0 2,0 0-3,0 0-4,-5 3 4,5-3-5,0 0 14,0 0-4,0 0-1,0 0 2,0 0-5,0 0-1,0 0 3,0 0-10,0 0 9,0 0 7,0 0-8,-4 2 1,4-2 0,0 0 7,0 0-7,0 0 8,0 0-3,0 0-3,0 0 9,0 0-9,0 0-3,0 0 2,0 0 3,0 0 9,0 0-13,-1 3-4,1-3 6,0 0-1,0 0-2,0 0 1,0 0 0,0 0-8,0 0 8,0 0 7,0 0-6,0 0-3,0 0-7,0 0 3,0 0 6,0 3-2,0-3 3,0 5-2,0-5 3,-2 6 2,1-3-1,1-3 1,0 5-1,0-5 2,0 0-5,-1 5-8,1-5 9,0 4 1,0-4-2,0 0 0,-2 3 4,2-3 6,0 0-9,0 0 2,0 0-3,-2 4 10,2-4-5,0 0-5,0 0 2,0 0 2,0 0-3,0 0 0,0 5 0,0-5-10,0 0 10,0 0 9,0 0-8,0 0 4,0 4 0,0-4-1,0 0 2,0 0-4,0 0 1,0 0-2,0 0 0,0 0 1,0 0 0,0 0 3,0 0-5,0 0 9,0 0-9,0 0-7,0 0 11,0 0-1,0 0-1,0 0-1,0 0 9,0 0-7,0 0-1,0 0-1,0 0 0,0 0 12,0 0-13,0 0 3,0 0-2,0 0 0,0 0-4,0 0 3,0 0 1,0 0 1,0 0 3,0 0-4,0 0 2,0 0-2,0 0-6,0 0 5,0 0-1,0 0 7,0 0-4,0 0 6,0 0-12,0 0 10,0 0-5,0 0-3,0 0-2,0 0-6,0 0 11,0 0-17,0 0 11,0 0 4,0 0-4,0 0 3,0 0 3,0 0-5,0 0-4,0 0 14,0 0-28,0 0 13,0 0 5,0 0-6,0 0 3,0 0-3,0 0-8,0 0-2,0 0 2,0 0 3,0 0-23,0 0-16,0 0 6,0 0-1,0 0 3,0 0-3,0 0-5,0 0-1,0 0 1,0 0 4,0 0-8,0 0-3,0 0-5,0 0-7,0 0-9,0 0-17,0 0-23,0 0-28,0 0-42,0 0-47,0 0-37,0 0-239,0 0-558,0 0 247</inkml:trace>
  <inkml:trace contextRef="#ctx0" brushRef="#br0" timeOffset="10789.7808">9262 11325 294,'0'0'313,"-4"5"-9,4-5-1,0 0 0,0 0-5,0 0-10,0 0-23,0 0-8,0 0 8,0 0-6,0 0-1,-2 5-4,2-5-5,0 0-1,0 0-11,0 0-13,0 0-6,0 0-15,0 0-11,0 0-11,0 0-13,0 0-19,0 0-17,-4 1-11,4-1-6,0 0-21,0 0-8,-1 7-9,4-3 0,-2 7-10,3 2 0,0 5-6,-3 8 4,-1 10-7,0 9-13,-6 7-15,-7 3-37,-11 21-65,-12 0-126,-3 2-153,-4-5-232,-6-7-353,-2-2-1014,20-22 449</inkml:trace>
  <inkml:trace contextRef="#ctx0" brushRef="#br0" timeOffset="17838.146">5659 7775 95,'-23'0'106,"4"-2"3,3-3 7,1 4-12,-1-2 5,1 0-5,2 3 0,3-3 2,3 3-7,-1-2-3,2 0-4,3 2-9,-1-1-1,4 1-16,-7-1-6,7 1-3,-6-2-4,6 2 0,0 0-10,0 0-5,0 0-8,0 0 0,0 0-7,0 0-1,0 0-1,0 0 10,0 0-3,13 11 13,-2-8 10,6 1 8,6 3 10,15 1 12,4-3-2,0 2-4,10-3 1,18-2-5,1 1-4,-3 5-5,1-6 4,0-1-9,-1 5-2,2-3-2,-1 3-7,1-3-6,-1 0-2,3 0-4,0 6-5,-25-4 1,24 0-7,-21 0-1,18 0-1,-17-3-4,21-2 2,-21 3-4,19-2 3,-1 0-7,-22-1 2,2 2 0,-2-2 0,-1-2-1,1 1 1,-7 0-1,1-2-7,-14 1 0,13-3 1,-15 4 2,0-1-3,-2 0 3,-1 1-3,-7 0-2,0 1 0,-5 0 2,1-3-1,-4 3 7,0 0 4,-1-1 0,-2 1 11,-4 0-7,8-3 7,-3 4-9,-5-1 8,4-1-1,-4 1-3,0 0 0,0 0 4,5 1-13,-5-1 3,0 0 8,5 2-16,-5-2-5,0 0 5,4-3 1,-4 3 0,0 0 1,0 0 2,0 0-6,0 0-4,0 0-3,0 0 1,0 0 3,0 0 1,0 0-1,0 0-3,0 0 5,0 0-1,0 0-2,0 0 0,0 0-4,0 0 4,0 0-4,0 0-6,0 0-7,3-2-14,-3 2-17,0 0-17,0 0-36,5-3-25,-5 3-28,5-3-32,4 1-34,6-1-253,7 2-511,5-3 226</inkml:trace>
  <inkml:trace contextRef="#ctx0" brushRef="#br0" timeOffset="20989.1711">10110 7635 86,'-10'0'110,"2"-1"-7,-1 1-2,2 0-9,0 0-1,3 0-4,4 0-3,-10 1 6,6-1-14,4 0 0,-8 1-6,8-1-7,-5 0-1,5 0 1,0 0-8,0 0 1,-7-1 9,7 1-6,0 0-10,0 0 7,0 0 6,0 0 9,0 0 11,0 0 9,17 8 7,-6-6 1,12-1-4,-1 0 1,4 3-4,5-3 1,8 0-1,5-1-7,1 0-4,4 4-5,20-7-9,-21 0 2,21 2-6,-20 1-7,18 1 2,-17 0-5,22-1-5,-2 0-3,0 0-3,-1 1-4,-2-2 1,1 1-6,-19-1-5,27 7 1,-8-6-5,-19 3 2,25-3-2,1 2 0,-1-1-2,-3-1 2,0 2-2,-4 1-12,4-3 11,-22 1-13,24-3 12,-5 5-5,-19-4 2,22 0 4,-22 2-6,24-6 7,-5 5 6,-21-2-4,3 0-4,19-2 0,-21 2-2,-2 2-3,4-4 9,-2 3-6,2-1 7,-2 1-18,2 2 3,-1-5-2,0 6 1,-1-2 4,-1 0-5,-1 1-4,5-1 9,-8-1-7,2 1 3,-1 0-4,0 2 0,-1 2 4,-2-2 1,0-2-3,0 3-2,-3-5 0,4 4-1,-15-2 2,12 1 6,-8-1-8,-2-3 10,-1 9-2,1-9 4,-5 3-7,5 0 8,-4-1 5,-2 1-3,0-3-1,1 3 3,-3-2-11,-4 1 7,-3 0-1,3-1 3,-3 2-6,-4-1-2,0 1 6,-1 0-8,-1-1-4,-2 2 3,-5-1-2,4-1 1,-5 1 0,6 0 1,-1 1-6,-5-1 8,0 0-2,0 0-4,5 1-1,-5-1-1,0 0 2,4-2 3,-4 2-5,0 0 5,0 0-1,0 0 9,0 0-9,6 0-12,-6 0-1,0 0-5,0 0 16,0 0-6,0 0-1,0 0 7,0 0-6,0 0 1,0 0 14,0 0-11,0 0-3,0 0 2,0 0 1,0 0-4,0 0 5,0 0-3,0 0-7,0 0 13,0 0-6,0 0-2,0 0 4,0 0 1,0 0 3,0 0-12,0 0 3,0 0 7,0 0-5,0 0 10,0 0-12,0 0-5,0 0 13,2 4-2,-2-4-16,0 0 15,0 0 0,0 0-4,0 0 1,0 0 1,0 0 0,0 0-5,0 0 2,0 0 3,0 0 0,0 0 3,0 0 12,0 0-18,0 0 3,0 0-6,0 0 7,0 0 6,0 0-15,0 0 7,0 0 4,0 0 11,0 0-18,0 0 3,0 0 1,0 0-7,0 0 5,0 0-1,0 0 6,0 0-3,0 0-2,0 0 4,0 0 1,0 0-1,0 0 1,0 0-2,0 0 7,0 0-6,0 0-3,0 0 6,0 0-1,0 0-3,0 0-3,0 0-4,0 0 9,0 0-3,0 0-2,0 0-7,0 0 11,0 0-4,0 0 0,0 0 6,0 0-2,0 0 3,0 0-17,0 0 17,0 0-5,0 0 1,0 0 3,0 0-7,0 0 10,0 0-4,0 0 7,0 0-9,0 0 2,0 0-5,0 0 4,0 0-5,0 0 1,0 0-1,0 0 6,0 0-9,0 0 7,0 0 1,0 0 2,0 0 0,0 0 0,0 0 0,0 0 2,0 0-4,0 0 0,0 0-4,0 0 9,0 0-10,0 0 2,0 0 0,0 0 6,0 0-3,0 0-5,0 0 0,0 0 2,0 0 2,0 0 2,0 0-3,0 0 0,0 0 3,0 0-8,0 0 5,0 0-1,0 0-2,0 0 1,0 0 1,0 0 2,0 0 0,0 0 1,0 0-2,0 0-1,0 0-3,0 0-7,0 0 15,0 0 13,0 0-26,0 0 9,0 0-1,0 0 1,0 0-1,0 0 12,0 0-11,0 0 3,0 0 1,0 0-4,0 0 24,0 0-35,0 0 9,0 0 7,0 0-3,0 0-5,0 0 16,0 0-12,0 0-3,0 0-1,0 0 6,0 0-14,0 0 6,0 0 5,0 0 1,0 0-2,0 0-1,0 0 3,0 0-18,0 0 32,0 0-21,0 0 3,0 0 1,0 0-13,0 0 29,0 0-22,0 0 8,0 0-4,0 0 3,0 0 4,0 0-7,0 0 15,0 0-12,0 0-1,0 0 0,0 0 3,0 0 0,0 0-9,0 0-2,0 0 9,0 0 11,0 0-12,0 0-3,0 0 2,0 0 9,0 0-9,0 0 3,0 0-6,0 0 9,0 0-1,0 0-7,0 0 5,0 0 0,0 0-2,0 0 10,0 0-3,0 0-6,0 0 3,0 0-15,0 0 9,0 0 5,0 0 0,0 0 7,0 0-5,0 0 6,0 0-8,0 0 6,0 0-8,0 0-1,0 0-1,0 0 1,0 0 2,0 0 4,0 0-1,0 0 1,0 0-9,0 0 25,0 0-20,0 0 3,0 0-7,0 0 13,0 0 6,0 0-17,0 0 3,0 0-4,0 0-8,0 0 11,0 0-3,0 0 3,0 0-8,0 0 0,0 0 10,0 0-3,0 0 4,0 0-9,0 0 0,0 0 10,0 0-7,0 0-2,0 0 6,0 0 3,0 0-6,0 0 5,0 0 3,0 0-10,0 0 14,0 0-8,0 0-5,0 0 6,0 0 0,0 0-8,0 0 12,0 0-9,0 0-3,0 0 1,0 0 0,0 0-9,0 0 10,0 0 6,0 0 0,0 0 11,0 0-19,0 0 1,0 0 5,0 0 2,0 0-14,0 0 7,0 0 8,0 0 0,0 0-8,0 0 3,0 0 4,0 0-2,0 0-1,0 0 1,0 0 4,0 0-5,0 0-2,0 0 0,0 0-6,0 0 20,0 0-15,0 0 5,0 0-6,0 0 2,0 0 2,0 0-4,0 0 10,0 0 4,0 0-14,0 0 7,0 0-11,0 0 19,0 0-13,0 0 3,0 0 0,0 0 1,0 0-13,0 0 6,0 0 1,0 0 8,0 0-2,0 0-4,0 0 0,0 0-1,0 0-6,0 0 9,0 0 5,0 0-8,0 0 0,0 0 20,0 0-21,0 0 5,0 0-3,0 0-3,0 0-2,0 0 6,0 0-3,0 0 4,0 0-11,0 0 5,0 0 1,0 0 1,0 0-4,0 0 5,0 0 2,0 0-5,0 0 2,0 0 1,0 0 3,0 0-5,0 0-1,0 0 3,0 0-6,0 0 10,0 0-3,0 0-10,0 0 14,0 0-3,0 0 0,0 0-4,0 0 1,0 0 4,0 0 0,0 0 0,0 0 3,0 0-4,0 0-4,0 0 1,0 0-3,0 0 5,0 0-4,0 0 3,0 0 2,0 0-2,0 0 4,0 0-1,0 0-4,0 0-3,0 0-6,0 0 6,0 0 10,0 0-6,0 0 3,0 0-3,0 0-7,0 0 15,0 0-16,0 0 3,0 0-4,0 0 3,0 0 4,0 0-13,0 0 7,0 0 1,0 0-3,0 0 0,0 0 4,0 0 3,0 0-6,0 0 1,0 0-7,0 0 4,0 0 5,0 0-2,0 0 2,0 0-5,0 0 6,0 0 0,0 0 1,0 0-4,0 0 1,0 0 1,0 0 19,0 0-22,0 0 2,0 0 8,0 0-3,0 0-2,0 0 2,0 0 2,0 0 0,0 0 0,0 0-5,0 0 7,0 0 2,0 0 2,0 0-3,0 0-7,0 0 7,0 0 4,0 0-4,0 0 0,0 0-8,0 0 9,0 0 4,0 0 5,0 0-13,0 0-2,0 0 10,0 0-5,0 0 4,0 0-2,0 0-1,0 0-1,0 0 5,0 0-5,0 0-4,0 0 8,0 0-4,0 0 1,0 0 3,0 0-7,0 0-2,0 0-8,0 0 19,0 0-6,0 0 1,0 0 1,0 0 4,0 0-7,0 0 3,0 0-2,0 0-5,0 0 4,0 0-1,0 0 0,0 0-8,0 0 10,0 0 4,0 0 3,0 0-7,0 0-3,0 0 1,0 0 19,0 0-16,0 0 1,0 0-3,0 0 2,0 0 0,0 0-5,0 0 4,0 0-6,0 0 13,0 0-17,0 0-4,0 0-11,0 0-3,0 0-6,0 0-11,0 0-11,0 0-15,0 0-17,0 0-27,0 0-30,0 0-26,0 0-29,0 0-24,0 0-33,0 0-176,0 0-470,0 0 208</inkml:trace>
  <inkml:trace contextRef="#ctx0" brushRef="#br0" timeOffset="24647.3827">13914 6841 67,'5'-7'168,"-3"2"6,-2-2-4,5 0-16,-3-3-6,-2 4-5,0 1-11,-1-3-11,0 0-9,-4-1-11,3-1-11,-3-1-11,-5-2-7,2 0-7,-2 0-6,-10-3 9,4 2-13,-6-2-8,-1-1-6,-3 3-4,-13-4 2,-1 2-8,-5 0-2,-3 1-4,-18-7-6,17 9 0,-19-7-3,0 1 0,19 4 1,-30-2-7,1 1-1,0-1-8,-2 2-4,-2-1 2,-2 3-2,5 1 1,-2-2-1,3 4 3,-7-2-6,3 2-2,-1 3 3,-1-2-6,1 3 3,-2-1 1,-2 0 0,-1-1 2,0 3-8,0-1 5,5 3-4,-1-2-3,2 2 2,2-1-1,4 3 6,2 4 1,1 0-4,3 2 4,2 9-3,17-4 6,-18 3 1,20-4 2,-21 13-2,1-1 1,21-4 1,-18 10-7,18-6 3,-17 7-1,18-5 2,3-3 2,-2 4-6,4-3 2,-4 3 2,5-3 4,1 2-6,-1 0 5,5 0-4,9-3 2,-8 5 1,1 1 0,3-2 1,-3 5-3,5-3 4,-1 6 0,8-9 2,0 0-1,-4 13-1,6-10 0,2-1-1,1 2 0,0 2 0,0 0 2,4-1 3,0 2-5,-2 1 4,5 0 2,-4-2-5,4-1 6,-2 1-2,2-3-3,-2 3-2,0-5 0,5 1-1,-4-3 3,5 2 1,0-6-2,-2 2-2,1 3 9,2 2-6,0 0-1,2 1 2,2 1 4,-1 2 3,2 0 3,2 0-4,-1 3 0,6-3 7,-1-1 8,2 1-9,3 0 0,-1 0 8,6-2-4,1 2 4,-2-2-12,4 2 10,6 5 0,2-2 2,-5-8 2,11 7-2,-2-1 2,2-2 0,1-3-1,3-1 4,-2 2 3,7-5-4,2 1 3,19 10 5,-21-12-4,5 1 2,19 6 4,-2-1 0,-16-13 2,18 7 2,-18-7 3,22 0-3,0-8-2,-19 2 6,19 3-5,0-6 2,-3 6-2,4-10-1,-2 1 7,0-2-8,0 3 1,-19 1 3,24-1-8,-3-2 7,1 0-3,0-5-6,-1 8 6,0-1-4,0-4-8,-23 2 3,25 2-2,-25-2-9,24 0 8,2 0 1,-26-2-2,23-1 3,-22 1-5,21 0-6,2 0 0,-22-1 2,18-5 1,-20 4-7,20-7-2,-16 2-3,14-4 2,-18 3 2,0 4 5,18-6-7,-18 3 4,0 3-1,-1-4-1,2-2 4,-1 1 5,-2-1-1,4-1-3,-3 2 3,1-2 4,20-8-2,-24 9 0,2-3-2,0 2-5,2 2-4,-2-4 2,-1-2 15,0-1-24,-4-3 1,-1 4 7,0 3-14,-5-1 12,-10 2 2,15-4 0,-11 6 6,5-10-5,-10 6 16,-1-6 3,2 1-14,6-8 12,-8 6-4,8-8 4,-2 3 4,1-6-2,-1 0 3,-1 0-1,-6 6-11,3-13 15,-1 2-9,-3-1 1,-3 9 15,-6-4 5,0 4-2,1-2 9,-2 1 2,-1-2-4,1-12-3,-6 12-1,-3 3-6,1-2 4,-2-2-12,-5 4 5,3-3-7,-5 1 0,2-4-11,-6 5-9,2-3 6,-8-10-9,-3 1 0,3 15-3,-8-15 2,-1 5-7,-2 3 5,0 4-6,-2 1 1,-4-2-6,2 4-1,0 2-17,-4 0 8,1 4 4,-4-4-7,0 6-2,-3 1 0,-1 2-2,0 2-1,-5 1-16,2-1 23,-26 3-11,24 5 2,-4 3-7,-20-2 11,21 6-3,-21-2-6,25 4-3,-3 1-6,2 0-21,5 6-10,2-5-27,1 4-15,13-3-25,-1 2-43,1 0-17,5 3-24,0-3-37,2 3-36,0 0-41,5-3-174,0 0-547,1-2 242</inkml:trace>
  <inkml:trace contextRef="#ctx0" brushRef="#br0" timeOffset="25740.046">12572 6832 193,'-3'-4'215,"2"0"-5,1 0-8,-2-4-10,2 3-9,5-6-4,-4 1 0,3-2-10,0-5-2,4 0-14,1 2 1,-1-2-11,4-7-10,4 1-2,-1-5-13,6 4-7,-7-3-3,13-6-13,-9 5 0,13-9-16,-1 2-2,-2 2-7,3-1-13,4-3 12,3 2-18,19-14 0,-21 17-4,6 1-1,13-20-4,6 5 0,-19 17-2,25-19-4,-3 2-3,-2 5-3,7 0 3,-2 2-11,4-2 6,-2 1-5,3-2 3,-4-4-3,4 4 1,2-4 2,-3 0-1,5 0-4,1 0-13,-2-2 8,4 2-1,-2-2-5,1-1 6,2 9-1,0-5-3,-1 6 2,1 1-33,-1-3 1,-1 2-4,-1-2 7,2 2 2,-3-1 8,0-1 4,3 1-7,-4 0 5,0 4 0,-1-1 3,-2 2-3,1-3 5,0 4-3,-1 3-2,-3-8 4,0 6 2,-1 2 4,-2-2-2,0 2-1,-1 0 3,-20 6 2,3 5-2,18-11-3,-22 10 7,-2-1 13,3 0-9,17-7-2,-20 7 2,2-2-6,-2 4 6,-2-2-13,-4 6 7,1-8 1,-12 10-1,2-2 3,-3 2-4,-3 2 0,0-1 10,-1 0 1,-9 5 0,5 1 7,-5 0 0,-2 2 3,-1-1 9,-3 1-7,0 1 3,-2 2 3,1 0-9,0-1 1,-1 2 7,-3 1-17,2-4 1,0 3 1,-2 1-8,0 0 9,4-2-3,-4 2-10,0 0-11,0 0-9,0 0-9,0 0-8,0 0-3,0 0-12,0 0-10,0 0-12,0 0-4,-2 10 0,2-10-3,0 0 8,-5 3-3,1-2 8,-1 2-5,-4 0 8,-1 1-18,-4 0 10,-3-1 0,-2 1 7,-3-1-3,1 1 37,-1 1-4,-2-2 4,1-2 2,-1 1-2,2-2-1,-1 1 3,6 2 3,0-3 0,2 0 7,1 0 1,3 0 4,2 0 4,-1 0 10,5 0 0,-1-3 6,2 3 3,4 0 1,-6 0 2,6 0-4,0 0 2,0 0-2,0 0 0,0 0-2,0 0-9,0 0 10,16-9-1,-4 6 1,5-1 3,4-1-9,2 0-3,2-1 2,-1 1-1,0 1-17,3-1 14,-2 1 6,1 1-6,0-2 2,-2-2-4,3 4 3,-3 1-5,-1 1 9,-7-1-2,4-3 1,-7 4-1,-3 1-2,-2-3-7,-1 5 8,-4-4-12,1 4 17,-4-2-16,7-2-1,-4 5-7,-3 1 3,2 3 2,0 4 2,-2 6-2,-2 8 13,0 6-3,-4 2 5,2 0-2,-1 1 4,0 0-1,-1 0-1,-2-2 6,3-2-3,-2 1 5,1-3-9,-1 4 13,1-6-8,-1 0-3,0 0-1,0-1 6,0-9 1,4 0-13,-1 1 6,-2-1 5,5-4-17,-3-1-40,1-1-39,0 1-37,0-6-51,2 1-50,1-6-46,-3 8-242,3-8-553,0 0 244</inkml:trace>
  <inkml:trace contextRef="#ctx0" brushRef="#br0" timeOffset="27975.346">17431 3345 232,'-1'-11'232,"-2"2"-19,3 4-23,0 1-26,0 2-24,0 2-22,0 0-2,6 23-38,2 7-6,2 16-6,3 1-9,2 9 0,-2 0-10,5 21-2,-8-22-1,0 4 0,4-2-8,-3 1 1,-1-1-4,0-8-7,1 1 5,-2-3-23,-4-12-15,1-6-33,-2 0 1,-1-3-14,1 0-17,-3-9-14,3-5-23,-2-1-1,-2-4 0,4-1 6,-6 0-11,2-6 17,-3 3-7,3-3 9,0 0 13,-10-20 25,6 7 12,-5-12 8,2-1 21,-1-4 9,-2-2 22,-1-11 21,2 8-3,-2-13 5,-3 2 12,7-3 8,1 3 17,2 12 11,1 0 1,3 2 5,3 2-2,1 3-5,2 9-9,1-4-5,0 7-7,4 2-9,1 5-8,0 1-6,2 5-1,-4 2-13,4 5-2,-1-1-3,-2 6-6,-1 4-4,0 1-3,-4 3-10,-1 8-11,-2 4-12,-6-3-11,-2 3-12,-2-4-4,-3-1-12,-2-4 9,3-5 1,-1-3-21,1 0-13,2-8-4,-1 2-21,2-3-11,-1-4-76,7 0-214,0 0 95</inkml:trace>
  <inkml:trace contextRef="#ctx0" brushRef="#br0" timeOffset="28533.7614">17786 3491 179,'0'-3'187,"0"3"-18,0 0-14,0 0-15,-8 15-11,2-4-15,2 6-10,-2-2-6,2 2-9,1 4-6,2-4-13,-1 3-4,4-3-5,-1 0-1,2-1-10,3 1-1,-2-5-5,2-2-3,-1-2 1,4-3-11,0-1 8,1-1-8,3-3 2,-3-3-5,4 1 1,-1-5 1,-5 1-3,2-7 0,1 1-2,-4-2 6,-1-2 5,1 2 8,-4-4-10,0-1 3,-2 2 3,-2 3 2,-3-5-3,-1 4-6,1 4-3,-4-3-11,0 1 3,2 5-9,-6 0-5,1 4-4,1 1-3,-4 4-1,4-1 3,0 3-4,0 2-2,2 1-8,1 1-9,0 1-7,1-2-7,4 0-7,0 2 8,2 0-8,2 0 5,3 1 0,2-4 1,0 1 7,3-1 0,3-4 3,2-6 2,9 1-2,-3-4 7,2-5 6,-1-2-5,2-1 3,-3-3 1,-1 0 1,-3 1-1,-3-4 2,0-1 0,-4 1-8,-3-2 11,0-2-4,-3-3 5,-1 1 16,-1 0 2,-2-3 11,-2 2 14,1 1 10,-1 5 15,-1 4 10,2 6 11,0 2 3,-1 0-3,-2 2-4,4 4-2,-1 1-20,1 4-6,0-4-7,0 4-4,0 15-6,3 5-2,2 14-3,2 18-4,0 3-4,0 5 3,2-1-3,5 23 2,-6-25-6,-1 3 5,0-2-3,3 23 4,-3-25-9,0-4 6,0 1-5,-4-3-27,4-3-21,-4-13-27,1 0-33,-1-3-38,0-3-17,-2-9-35,2-2-17,0-5-17,-3-3-139,0-4-385,0-2 170</inkml:trace>
  <inkml:trace contextRef="#ctx0" brushRef="#br0" timeOffset="28754.1781">18112 3899 48,'-11'-49'135,"2"4"2,5 8-1,-2-10 5,3-4 18,-1 4 9,7-1-6,-1 12-12,3 2-1,2 0-4,4-14-20,1 16-16,0 3-13,5 4 0,-3 2-17,3 6-8,0 1-12,-3 8-5,0 8 3,0 0-24,1 4-1,0 4-8,-4 4-9,0 3-8,-1 6-20,-3 3-12,-7 1-15,-4 3-10,-4 1 4,1-2-23,-6 0 3,-3-3 1,0 0 3,0-5 5,-1 1 7,3-7 5,4 3-3,-1-9-10,2 0-2,2-2-28,3-2-8,4-2-10,0-1-27,0 0-69,0 0-218,7-16 96</inkml:trace>
  <inkml:trace contextRef="#ctx0" brushRef="#br0" timeOffset="29798.8786">18420 3231 121,'0'-11'244,"0"2"4,0 1-14,0 3-8,-1 1-32,1 1-24,0 3-21,0 0-13,0 0-13,0 0-14,-4 14-7,2 1-19,1 3 2,-1 0-12,2 1-7,2 7-12,-1-10-2,3 1-8,2-1-9,-1-2-2,1-4-9,0 0-2,0-2-9,-1-2 5,5 0-4,-4-4 3,2-3-6,2-5 8,-3 2-6,0-3-5,3-7 0,1-3-3,-1-3-2,-3-3 4,0-2-3,-3 7 1,-1-9-2,0 11 2,-3 0 5,1 3 14,1 2 11,-1 6-1,-1-2-7,-1 4-14,1-2-8,-2 1-6,2 4 8,0 0-10,0 0 6,5 13-6,-4 1 3,2-3-2,0 4 1,2 0-2,-2 1-6,4-1 2,-3-3-1,3 1 4,1-4-2,1 0 4,1-5 5,4 1 0,-1-3 2,4-4-3,-3-3 5,6-3 0,-3-5-1,2-1 1,-2-5-2,-4 0 3,0-5 8,-1-2-10,-5-2 2,3-6 3,-6 3-3,2-16 6,-3-3-4,-3 13 4,-3-11-7,0 2 1,-1 16 16,1 0 7,0 11 24,-1 1 12,4 4 1,-3 6-6,0-1-21,2 6-5,1-1-12,1 1-4,-1 3 7,3 13-15,-3 5 2,0 14 0,0 0-6,3 1 0,1 16 2,2 1 2,-5-16-15,5 2-10,-2-3-9,3 0-16,3-1-5,-1-6-2,2 0-8,2-4 1,2-3-1,2-4 4,-4-7 2,2-1-1,2-3 6,4-6 2,-1-3 3,1-1 0,3-9 0,-4 0 5,-1-5 3,-2-1 5,0-6 4,-6 1 3,2 0 19,-3-6-1,-1 2 11,-4 3 13,0 1 5,-3 9 4,2-1 1,-4 5 6,0 3 1,-1 1-7,-2 3-6,1 2-17,2 4-3,-12 3-4,2 2 2,-4 12-5,0 7-1,1 0 0,0 2-7,0 1-1,1 0-6,4-4 1,2-5-2,3-1-8,0 0-1,1-3-3,2-3-1,1 0 2,0-4 4,1 2 6,-1-6 4,5 0 3,-6-3-4,14-8 3,-5 0 1,2-6 3,-3-2-4,6-6 4,-4-2-1,0 1 3,-3-2-2,0 9 7,0 0-10,-4 6 5,1 3-4,-1-3 0,1 5-5,-2 1-9,-2 4 0,0 0-5,0 0 10,4 21-1,-4-9 3,1 3 0,1 2 6,2 0 2,-1 0-3,1 0-1,0-3 4,0-1 3,4-4 2,-3 0 0,2-1 3,-1-2 0,2 0 13,-1-4 0,1-2 9,1-2 7,2-8 6,-1 3 7,2-7 12,0 0-4,2-7 1,-4-3 1,0-6-2,-3 2 9,3-3-1,-4-3-2,-1-12-8,-2 10-8,-1 2 4,-1-19-9,-1 19 9,0-1 9,0 2-5,-3 4 12,0 5 12,2 9 10,-1 1-8,1 4-20,0 5-13,1 1-4,0 1-2,0 3-10,0 0-3,-2 25-2,2 3 0,0 1-1,0 4-9,0-1 2,2-2 4,2 3-3,-1-1-7,2-3-3,0 2 6,2-1 0,0-4-10,1-1 2,-2-10-9,2 1-4,-3-4 8,0-3-7,5 4-6,-4-6-5,-1-1 2,-1-2-3,3-1-2,-4 0-2,4-5-12,1-5-31,-2 0-42,0-2-43,1-5-52,0 1-53,0-1-42,-3 1-195,-1-3-536,-1 6 239</inkml:trace>
  <inkml:trace contextRef="#ctx0" brushRef="#br0" timeOffset="29964.7529">19336 2842 53,'-3'0'237,"3"0"-18,0 0-20,0 0-13,0 0-25,0 0-13,18-11-18,-5 5-11,1-2-10,7-1-17,-6 2-31,5-3-51,-6 5-48,3-4-61,0 1-32,0-2-112,-6 1-263,8-3 116</inkml:trace>
  <inkml:trace contextRef="#ctx0" brushRef="#br0" timeOffset="30256.7496">19654 2755 155,'-1'5'161,"-1"2"-20,2-4-2,2 3-9,-1-1-11,2-2-2,1 0 13,2-1-1,2-2 12,-8 0-5,16-3 2,-4-2-11,1-5-5,1 3-6,-5-2-1,-2 2 4,0-1 26,0 0 3,-2 0 10,-3 4 0,1-2-7,-2 1-8,-1 1-12,0 4-21,0 0-12,0 0-16,0 0-34,-13 0-8,6 8-13,-3 2-6,0 2-16,1 5-13,0 0-13,0 6-21,3-5-12,2 7-10,2-5-17,4-4-8,0 1-3,6-5-1,1-4-3,5-2-25,6-6-29,8-4-10,-1-6-42,14-8-203,-6-8-438,3 4 193</inkml:trace>
  <inkml:trace contextRef="#ctx0" brushRef="#br0" timeOffset="30494.7696">20239 1891 301,'-5'-5'282,"3"-4"-17,0 7-37,-1 1-24,3 1-22,-1 14-20,-2 5-13,0 27-13,-1 8-8,1 33-17,-1 4-3,1 7-8,-7-5-9,3 1-7,-2 1-2,-6 3-4,3-8-3,-4 9-4,4-3-6,-3-6-3,4-5-17,3-26 12,-5 25-9,7-33-1,-1-1 4,0-1-14,2-16-14,0 0-35,1-1-49,0-5-61,1-8-53,3-4-78,-5-2-189,3-9-479,2-4 213</inkml:trace>
  <inkml:trace contextRef="#ctx0" brushRef="#br0" timeOffset="30888.0127">20370 2874 185,'-5'-3'304,"1"1"1,0-2 8,0 2-6,2-2-25,0-1-18,0-1-21,2 0-39,-1-6-11,2-4-31,3-2-13,-1-3-8,2-6-15,0-5-19,-1 5-12,0 1 1,-1-1 3,0 1-7,-1 8-6,-2 0-2,0 3 6,0 3-13,0 2 4,0 3-5,0-1-16,-2 1-3,2 2-5,0 3-4,0-3-21,0 5-18,-1-5-27,1 5-20,0 0-10,0 0-6,0 0-3,0 0 9,10 15 1,-1-1 7,5 6 8,3-2-13,-1 2 20,2 0-1,-1 0 1,0 1 5,-3-2 4,0 2-4,-4-5-15,-2 0 0,2 4-6,-5-6 5,0 1 2,-2 2-3,0-9-3,-2 3-7,2-1-10,1-3-25,-4-2-18,0 1-26,3-2-7,-1 0-9,-2-4 3,9 0-13,-9 0-24,10-9-27,0-3-171,1-1-404,2-8 179</inkml:trace>
  <inkml:trace contextRef="#ctx0" brushRef="#br0" timeOffset="31407.2222">20695 2656 301,'4'-15'72,"2"5"23,-5 3 21,4-1-2,-3 2-1,-2 1 0,4 2 2,-4 1-14,0 2-9,3-2-15,-3 2-7,0-6-5,0 6-4,0 0 3,7 0-3,-7 0-1,8 0-2,-3 3 1,-5-3-1,14-4 2,-7 1-5,6-2-6,-2-2-1,2-4-5,-2 1 1,3-1 4,-4-3 15,0-1 14,-2 2 11,4-8-4,-7 4-1,-1 6 4,-1-1 9,0 2 2,-3 0-15,0-2-9,-3 7-18,0 2-6,-2 3-20,-5 3-8,-3 4-4,-5 8-1,-2 5-4,-1 4-2,7-1-8,1 3-8,2 1-4,4-3-10,0 1-6,7-4-8,0-6-2,4 2-2,-1-2-2,6-1 3,3-5 2,1 1 5,1-4 0,9-4-16,-1-2-22,2-7-20,1-1-3,-1-4-20,3-2-2,-2-3-26,-1-4-19,-4-1-7,0-5-3,-2 0 10,3-12 20,-7 10 18,4-14 24,-9 9 22,2-10 24,-5 10 43,0-16 11,-5 16 28,3-12 14,-4 13 25,0 5 25,-4-4 20,3 13 14,-5-1-8,3 4 7,0 3 7,-4-1-2,6 7-14,-3 1 1,2 0-12,-2 2-19,4-1-15,0 5-3,0 0-13,-6 17-2,6 2-10,-4 12-3,-1 16 1,3 10-5,2 26 5,0-30-10,-3 6-2,6 25 0,-6-22-7,3 24 4,0-26-1,0-1-2,-4 1 3,1 26 0,3-28-4,-3-1 1,1-1-7,-4-6 8,3-2-4,-1 0-2,2-16-6,-2 1 3,2-5 0,-4-2-23,0-9-34,1-1-30,0-6-38,1 0-41,1-5-69,-5-2-293,8-3-550,-16-11 243</inkml:trace>
  <inkml:trace contextRef="#ctx0" brushRef="#br0" timeOffset="32191.5228">20946 2655 45,'1'-17'273,"2"4"6,-3 4-2,3-7-19,1 3-14,3-1-25,4 0-25,6-6-21,4 3-2,2-4-30,12-3-13,0 2-11,-1-2-12,3 2-9,-2 2-6,-10 4-16,2 3-4,-3-1-1,-3 2-19,-1-2 4,-7 7-7,-1-3 2,-2 2-2,-3-2 33,-1 5-1,-1-5-3,-2 5-9,-1-1 4,-1 3 3,-1-2-21,0 5-11,0-7 0,0 7-11,0 0-14,-10 0-15,0 10-1,-4 1-1,0 7-8,4-3 2,-4 6-3,3 1-5,1 0-5,2 1 2,3-5-2,1 6 4,4-6-3,0-2-11,4 1 20,-2-7-8,2 2 6,3-3 5,-1 0 8,2-2-15,1-3 18,5-3 0,0-2 1,1-2 6,-1-2-8,3-4 2,0-8 0,0 0-1,0-7 6,-3 4 0,0-2 8,-4-4-2,-3 9 8,0-1 14,-3 2-1,1-1 19,-3 3 0,0 10 8,-1-7 3,1 6 1,-2 5-12,2-12-26,-1 9 7,-1 3 6,2-6-23,-1 1-6,-1 5 7,0 0-12,0 0-11,9 11 5,-5-2 1,-1 0-2,4 5 3,-1 4 3,-1-4-9,1 4 10,-2 2 7,3-3-8,-3 0-4,2-2 6,-4 1-10,0-4-4,1-4 2,0 4 4,0-9 0,-2 5 0,-1-2 5,3-1 9,0 0-7,-3-5 13,3 2 11,-3-2 29,0 0 10,0 0 16,0 0-5,8-7-7,-4-3-9,2-1-1,-2 5 8,3-6 16,-4 3 11,1 4 11,-1 0 15,0 4 9,-2-7 3,2 3 4,-1-1 11,-2 6-3,2-7-6,-2 7-7,0 0 7,3-5 15,-3 5-32,0 0-5,3-5-18,-3 5 22,0 0 4,1-4-1,-1 4-9,3-5-12,-3 5-8,0 0-2,0-5-79,0 5-21,0 0 0,0 0 0,0 0 0,0 0 0,0 0 0,0 0 0,10 0 0,-10 0 0,0 0 0,0 0 0,0 0 0,0 0 0,0 0 0,0 0 0,4-1 0,-4 1 0,0 0 0,0 0 0,3-4 0,-3 4 0,0 0 0,0 0 0,0 0 0,0 0 0,0 0 0,0 0 0,0 0 0,0 0 0,4-2 0,-4 2 0,0 0 0,0 0-153,0 0-159,0 0-60,7 5-36,-2-1-27,-5-4-44,10 2-80,-10-2-354,9 1-987,-9-1 437</inkml:trace>
  <inkml:trace contextRef="#ctx0" brushRef="#br0" timeOffset="32521.7339">22032 1647 184,'1'-3'193,"-1"-2"-19,0-2-26,2 5-7,-2 2-16,0 0-15,0 0-12,12 23-1,-2 5 12,1 15 1,-4 5-9,-1 3 4,-2 2 3,-1 5-11,1-2-6,-1-5-7,0 7-1,-6-7-13,7-17-6,-2 12-2,-1-15-9,2-4 0,-2 2-5,2-4-5,-1-8-13,-1-6-12,2 0-12,-2-5-18,-1 1-11,3-3-6,-3-4-2,6 3-19,-6-3-23,15-15-44,-4-6-36,0-8-38,2 0-130,-1 1-348,-4-7 154</inkml:trace>
  <inkml:trace contextRef="#ctx0" brushRef="#br0" timeOffset="32866.9966">22024 2030 84,'0'0'179,"0"0"-12,0 0-12,0 0-8,0 0 0,0 0 9,20-16 4,0 7-10,1 1-4,5 2 0,-2-4-12,2 5-9,-2 5-14,-3 0-18,0 4-2,-4 0-7,-4 2-14,1 4-8,-3 3-8,1-1-7,-4 5 10,3-2-12,-4-2-7,-1 2 1,1 2-9,0-4-1,-3-2-2,3 1-1,-5-3-7,1 1 4,-2-3-1,3-2 5,-1 0 1,1 0 12,-4-5 13,7 2 11,-7-2 6,13-2 18,-9-5 15,6-1-10,0-4-6,-3-2-1,1-3-3,-2 2-7,1-4-11,-2 2-6,0-7-14,-5-1-8,-3 7 5,-1-1-31,1-1 1,-2 4-9,0 0-17,0 6-16,-4-4-16,-1 4-27,3 3-37,-4 1-27,3 5-25,-3-3-34,0 3-30,4 1-39,-4 2-198,6 2-501,0 0 221</inkml:trace>
  <inkml:trace contextRef="#ctx0" brushRef="#br0" timeOffset="33691.9369">22964 1639 56,'0'-3'236,"0"3"-25,0 0-29,0 0-9,-5 17-25,7-2-9,-4 13-10,4-3-16,3 0-4,-1-6-15,0 0-8,2 6-5,1-8-5,1 0-7,-1-1-7,-1-6-3,2 5-2,1-9-16,-1 2 13,2-4-8,0-3 8,0 1 6,-2-6-2,5-4 0,-5 3 18,4-4 4,-3-3 16,1 0-2,-4-3-14,2-2-3,2-10-2,-4 0 2,0 2-3,-1-2 1,-1 2 6,1 0 6,-4 5 14,2 3 11,-3 10 16,1-3-11,-1 2-6,0 1 0,0-2-2,0 1-5,2 4-22,-2 4 10,1-8-10,-1 8-9,0-5-13,0 5-4,0-5 0,0 5-8,0 0 3,0 0-17,0 0 8,0 0-13,0 0-1,0 0-9,0 0 1,4-4 2,-4 4-6,0 0-6,0 0 3,0 0-1,0 0 4,0 0-8,0 0 7,0 0-10,0 0 4,0 0 0,0 0-1,0 0 2,0 0-17,0 0 21,0 0 3,0 0 0,0 0 3,0 0-6,0 0 1,0 0 4,0 0 7,0 0-5,0 0-12,0 0 5,0 0 2,0 0-3,0 0 1,0 0 10,0 0-3,0 0 1,0 0-5,0 0 2,0 0 4,0 0-4,0 0-4,0 0-1,0 0 1,0 0-5,0 0-3,0 0 5,0 0 0,0 0-1,0 0-8,0 0 0,0 0 6,0 0-4,0 0 1,0 0-1,0 0-2,0 0-1,0 0 4,0 0-8,0 0 2,0 0-5,0 0 1,0 0-1,0 0-2,0 0-4,-4 24 0,4 3-3,1 20 0,-3 12 14,-1-1 0,0 36-3,0-2 6,-4 0-4,0-3 12,3 4-2,-1-3-1,-1-4 2,-3-5 0,2-24 0,2-2-2,0-3-2,0-17 4,-1 10-9,2-12 11,-2-5-7,-1 0 0,0-9-5,-3-4-5,2 1 1,-5-6 4,-9 0-1,-1-3-1,0-7-13,-2-6 9,0-4 5,-1-1-7,2-6 5,1-2-1,-6-11 2,4-7 5,8 10 2,0-15-10,6 8-14,1-13-4,7-11-13,6 0-22,13-29-28,6-2-43,13 10-40,6-3-36,6 10-16,3 7-25,12 2-25,-4 9-9,-1 6-24,-15 15-16,1 1 8,-3 9-197,-2 2-550,-4-1 243</inkml:trace>
  <inkml:trace contextRef="#ctx0" brushRef="#br0" timeOffset="34572.9831">23459 1607 41,'0'-6'127,"1"-1"21,-2 2 18,1 5-13,0-8-17,0 8-9,0 0-24,0 0-4,0 0-17,0 0 0,0 0-11,-10 15-7,7-3 6,-1-2-11,-1 2-5,4 4 3,-2-3-11,3-2 1,0 0 3,0-1-11,4 1 5,-1 0-4,-1-5-11,0-1 13,2 1 3,-2-2 3,4-4 19,-1 2 10,-5-2-2,13-2 4,-3-3 3,-3-3-7,4-3-4,-7 3-2,6-9-3,-5 5 0,0-5 3,-4-2-12,4 1 6,-7 0-3,4-2-11,-2 1 0,-2 0-16,-2 7-1,4 4-8,-7-7-1,0 4-1,-1 8-10,-2 1-9,-3 4-7,0 0-11,-1 6 0,0 2-14,3 2-5,0 2-3,2 1-10,4-6-12,0 7 5,1-5 1,4 0 3,4 1 1,-1 1-10,7-4 3,4 1-12,0-4-14,9-4-39,-1-2-16,2-8 1,-3 3 10,3-8-14,-4 2 25,1-1 0,0-4 34,-5 0 2,-5 5 29,7-9 24,-8 6 21,0-10 28,-1 0 22,-4 8 27,-1 4 18,-1-1 25,0 3 17,-3 3 4,3-2-13,-2 2-2,-1 2-21,2 0-16,-2 5-5,0 0-20,0 0-1,0 0-9,-6 21 2,6 3-3,-3-5-13,0-1-1,3 12 1,0-5 3,0-6-14,3 8 7,0-12-7,1 3 3,-1-6-5,4-1-5,0 1 15,-4 0-12,7-7 6,-2 1-4,1-9-6,6 2 7,1-3-7,-1-4-2,-3-1 2,4-8-4,-3 6 2,1-15-3,-4-1-4,4 1 4,-7 1-3,3-2-2,-3 3 18,-4 6 10,1-3 22,0 10 13,-1 1-4,-3 1-4,4 4-4,-4 0-12,0 1-12,0 4-5,0 0-4,0 0-6,0 0 2,-7 23-9,2-6 1,0 2 5,4 0-1,-2 1-12,3-2 7,0-1-9,3 2-5,-2 0 2,1-7-13,5 2 11,-3-4-3,0 0-6,-1-5 10,3 2 1,-1-5-4,4 1 12,-1-2-4,2-3-9,0-3 18,1-4 4,2-3-11,0-1 5,-1-5-9,1-3 10,1 0 15,-3-5-21,-3-1 7,0 2-1,-1 2 5,-1-1 6,-5 7-1,0 0-12,-1 5 13,0-2-11,0 9 5,0-4-7,-1 5-3,1-4 8,0 8-19,0-7-4,0 7 2,0 0-20,0 0-1,-7 18 6,4-6-18,3 2 18,0 3-11,3 0-8,0-1 16,1 2 0,0-2 3,3 0 5,2-2-4,-1-2 11,3-2 0,-4-3 6,1-3-1,4-1 6,-2 0-2,1-6-3,-1-4 0,0 2 0,0-9-5,5 4 11,-1-7-38,3 0-2,-7 3-16,-1 0-27,-1 2 0,-5 2-40,0 3-30,1 3-40,-3 0-49,-1 4-25,0 0-160,0 0-459,-28 13 204</inkml:trace>
  <inkml:trace contextRef="#ctx0" brushRef="#br0" timeOffset="35023.4926">21792 4094 148,'-7'2'312,"-1"-2"5,8 0-3,0 0-15,-13-5-23,13-3-26,-3-2-28,3-9-25,7-7-23,-1-3-6,2-15-23,2 10-22,4-16-5,-1 1-17,-2 4 2,-4 11-9,1 3-6,-3 3-3,-4 8 9,1 4 20,-2 6-4,0-3-9,-2 4-25,2 3 3,0 6-22,0-13-2,0 13-11,-5-4-3,5 4-10,0 0 8,0 0-19,-19 21 4,11-4-13,5 0-2,2-1 6,-3 11-18,5-2-1,3 5 12,2 0-11,2-4-5,4 2-1,-1-2 5,0-4 12,3 0-10,-5-6 8,-1-2-13,3-1 6,-4-3-6,-1-2 5,1-2-1,-3 0 7,-1-1-4,-3-5 4,4 9 16,-4-9-17,1 5-1,-1-5-3,0 0 2,0 0-31,-15 4-24,8-1-36,0-1-32,7-2-43,-14 3-30,14-3-32,-10 0-41,10 0-35,-8-8-198,8 8-542,0-15 240</inkml:trace>
  <inkml:trace contextRef="#ctx0" brushRef="#br0" timeOffset="35574.8414">22173 3614 25,'5'-5'291,"-2"0"-15,1 1-21,-4 4-16,5-7-19,-5 7-20,2-4-26,-2 4-16,0 0-20,0 0-8,5 23-15,-4-11-11,0-1-16,1 2-6,1-1-6,-1-1-6,1-1-3,-1 2-8,0-1-8,1-2-3,0-4-2,-2 2 2,5-2-7,-6-5-6,4 8 5,-4-8 0,10 4-10,-10-4 4,0 0-5,21-9-7,-11 3 7,-3-3-6,0 4-6,3-8 5,-1 2-5,3 1 14,-6 1 6,-1-2 17,-2 0 5,3 1 10,-2 0 11,-3 0 24,2-2 0,0 3 1,-3 1 11,0 8 9,0-12-4,0 12 2,4-7-14,-4 7-1,0-7-11,0 7-10,0 0-8,0 0-11,3-7-11,-3 7-9,0 0-8,0 0-8,0 0-4,0 0-1,3 24-4,1-2-5,-4 8 4,2 5 10,-1 19-11,1 0 9,0 3-9,-2 4-5,-5 24 2,5-25 6,-2 0 2,7 26 0,4-3 4,-6-22-12,7 28 16,-3-32 0,6 31-6,-2-5-3,0-25 3,-4 0-2,2-2-3,-2-2-2,0-6-1,-3-13 1,-4-4-3,0-1 2,0-6-12,-1-10 6,-5 2 7,2-6 0,-2-2 5,-4 0 5,-4 1 0,-7-6-3,0-6 1,-3-4 4,0-2 3,2-6 1,-1-5-12,-5-13-14,-2-3-11,9-10-10,0-6-15,-10-23-14,21 18-15,0-26-21,8-2-5,4 1-36,8-1-24,5 5-16,1 22-17,7-21-18,-1 28-21,1-2-31,5 4-21,18-11-18,-15 26-34,3-3-48,0 1-217,1 7-628,-2 0 278</inkml:trace>
  <inkml:trace contextRef="#ctx0" brushRef="#br0" timeOffset="36074.36">22689 3500 281,'-1'-4'281,"1"4"-21,0-9-13,0 9-13,0 0-26,-1-5-27,1 5-18,0 0-20,0 0-5,0 0-17,5 42-3,-5-23 12,2 8 8,3-4-10,-5 5-12,0-10-6,3 9-11,-3-9-7,0-6-9,3 4-6,-3-3-7,0-11-11,1 8-3,-1-10 4,-1 8 19,1-8 35,-3 11-11,3-11 27,0 0 2,0 0-17,0 0-7,0 0-18,0 0-7,-3-39-12,3 14-9,3-1-4,-3 6-3,7-3-20,-4 2 1,1 3-9,0 0-2,6 1 4,-5 2-11,3 1-6,-1 6-1,2 1 0,2 0 0,-1 4-13,-2 3 2,2 1 3,1 3-6,3 3 4,-4-1-2,-3 1-2,2 5-4,-2-1-9,-2 1-16,0-1 16,0-5-9,-2-1 1,1 2-2,-4-7 10,3 8-1,-3-8-4,4 4 1,-4-4 14,0 0-2,0 0-12,0 0 11,0 0-23,3-19-6,0 1-17,1-7 3,7-4 5,2 5-7,-2-1 10,2 7 4,-2 5 6,-1-2 3,0 4-3,-2 5 10,2 1 1,0 5-5,0 0 4,1 5-7,1 5 13,0 0-4,-2 4 8,1 2-5,-2 0 15,-2 2-11,0-3-12,-1 3-24,-1-2-31,-1 0-40,1 1-35,-1-1-29,-1-6-20,2-2-14,-2 1-30,4-5-21,-2-4-144,-5 0-448,12-5 198</inkml:trace>
  <inkml:trace contextRef="#ctx0" brushRef="#br0" timeOffset="36443.9648">23224 3181 35,'2'-51'151,"2"15"28,-2 8 16,-2 0-2,1 10 6,-1 1-14,0 8-24,4 2-20,-4 2-12,0 5-9,0 0-15,6 22-2,1 8 4,-3 5 4,5 14-1,-5 3-1,1-2-12,0 1 1,0-2 6,-2 1-2,0-15-7,-3-1 1,0 0-7,2-5-9,-2-3-7,0-9-7,0-6-5,-2-1-2,2-1 14,-1 0 22,2-4 41,-1-5 19,0 0 22,0 7 9,0-7-12,0 0-9,0 0-13,0 0-18,-1-21-14,4 2-13,4-7-14,-2 1-14,5-3-2,1 2-18,5 5-2,-2 1-12,-3 6-2,-4 5-7,3 1 0,-3 4-13,4 3-6,-5 2-1,2 5-5,1 1-2,-2 1-9,0 1-3,-1 6-2,-5 0-7,-1 2-10,-1-1-22,-5 9-15,-4-11-22,-4 6-21,-3-2-15,0-3-3,-2-2 6,7-6-8,-2-2-14,0-1-20,0-1-19,1-2-24,3-2-37,5-2-18,5 3-50,-6-12-31,7 1-171,7-1-547,4-8 242</inkml:trace>
  <inkml:trace contextRef="#ctx0" brushRef="#br0" timeOffset="36742.0536">23635 3267 2447,'7'-8'242,"-3"4"-149,-3-3-39,-1 1 7,0 6 0,3-5-15,-3 5-7,0 0 10,0 0 12,-21 14 3,11-2-4,3 2 10,0 3-5,1 2-6,-1 3 2,3-2 2,4 4-8,2-5 2,0-1 3,3-1-8,0-3-1,4-1 0,-4-2-5,5-4 2,-3-1-6,3-3 3,0-2-6,3-4-5,-1 0 1,2-6-6,-1-1-3,-3-8-8,-2 3 2,2-10-8,-1 1 0,-5 5 0,-3 0-7,-1-5-8,-3 4-2,-1 3 9,-3 2-17,0 2 1,-7-2 5,-3 0 1,0 8-9,-3 1-3,-1 3-17,7 5-7,-1 1-15,-1 1-20,6 1-22,-1 10-23,4-9-17,4 4-8,2 0-8,2 0-23,4 2-29,0-3-36,8-1-219,2-1-500,5-3 222</inkml:trace>
  <inkml:trace contextRef="#ctx0" brushRef="#br0" timeOffset="37008.4526">23871 2958 77,'-4'-48'230,"4"15"16,0 3 20,-3 3-6,0 7-9,3 4-1,0-1-17,0 5-16,0 5-26,0-3-27,0 7-12,0 3-18,0-5-19,0 5-1,6 13-18,5 11-1,-2 1-5,2 8 0,6 13-8,-2 5-3,0 2 10,3-2-4,-4-1-1,1 4-1,-3-2 0,0-2-10,-2 0 7,-3-5-10,0 2-8,0-12-4,-4-2-8,4 0 0,-1-2-9,-5 0-2,3-5-4,-3 0-11,1 0 1,-2-9-9,0-1-26,0-5-50,3 0-44,-4-5-49,2 0-42,-1-6-43,-3 7-78,3-7-252,0 0-614,-10-1 272</inkml:trace>
  <inkml:trace contextRef="#ctx0" brushRef="#br0" timeOffset="37518.2046">22453 4500 191,'-27'2'228,"0"3"-6,3 2-19,5 0 0,3 1-9,2-7-18,0 4-10,8-2-9,-1 1-5,0 0-7,7-4 3,-8 2 1,8-2-4,0 0 11,-10 2-2,10-2-11,0 0 10,0 0 1,0 0-6,0 0 2,0 0 22,0 0 12,32-8-1,-5 0 13,15-5 6,6-3-18,20-5-11,2 0-2,2 1-13,0-6-11,11 1-13,3-5-13,1 2-2,12 0-17,2-7-4,-1 2-17,3 0-8,1-9-7,-1 6-5,0 0-10,-3-1-1,-3-1-5,-4 2-4,-7 4-7,-7-7-9,-6 14 0,-8 0-2,-24 9-12,-2 0 6,-12 3 0,-2 4-5,-1-1 1,-8 4 5,-3-1-6,-4 3-1,0 1 2,-1-1 4,-5 1-8,1-1 4,-4 4 2,10-2-14,-7 0-6,-3 2-9,4-1-39,-4 1-26,0 0-31,0 0-31,3-5-30,-3 5-33,0 0-39,0 0-58,-29 10-27,6 0-15,-4 1-37,-14-1-39,-4 6-222,0 2-695,0-1 308</inkml:trace>
  <inkml:trace contextRef="#ctx0" brushRef="#br0" timeOffset="38000.5522">22511 4654 33,'-43'3'262,"17"6"4,3-7 4,9 4 9,1-2-5,1-2 1,3-2 3,1 0 4,8 0-9,-10 3-15,10-3-16,0 0-1,0 0-20,0 0-11,0 0-7,0 0 4,39-15 5,9 4-3,24 0-5,12-3-7,7-7-8,2 5-15,8 1 1,2 8-3,1-9-6,7 4-12,2-7-21,1 5-2,3-10-15,-2 11 0,-2-3-12,1 3 3,-14-6-28,-8-1-10,-2 4-4,-4-4-3,-13 0 4,-4 2-14,-4-8-12,-23 14 0,-4-1 0,0-2 8,-14 3 4,-5-1 28,-4 5-16,-2 1 38,-13 7-3,15-9 2,-15 9-2,0 0 2,14-7-7,-14 7-14,0 0-8,0 0-19,0 0-53,9-9 0,-9 9 0,0 0 0,0 0 0,0 0 0,0 0 0,0 0 0,0 0 0,0 0 0,0 0 0,0 0 0,0 0 0,0 0 0,0 0 0,0 0 0,0 0 0,0 0 0,0 0 0,0 0 0,0 0 0,0 0 0,0 0 0,0 0 0,0 0 0,0 0-15,0 0-68,0 0-19,0 0-17,0 0-33,0 0-31,0 0-34,0 0-27,15-7-119,-15 7-113,-7-23-102,-1 5-366,2 1-1022,-1-2 453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2:29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9035 7957 27,'-8'-1'147,"2"-1"8,2 1-8,-2 1-1,1-1-11,5 1-6,0 0-23,-7-1-1,7 1-13,-2-1-12,2 1-5,0 0-8,0 0-7,0 0-2,0 0 6,10-4-2,3 3 4,9-1 9,2-5 6,7 4-4,14-6-1,0 0-3,3 0-6,24-2-2,-2-2-7,1 3-3,2 0-1,0-5-5,6 4-1,-1-1-5,-2 2 1,1 2 5,1-3-13,2 2 3,2-2-5,2 2 1,6-7-2,-2 12-2,0-9-8,-3 8-1,5-5-4,2-2 1,2 1 1,-2 5-4,2-3-4,-3-1 8,-2 2-12,-1-1 7,-4 1-6,-1 3 1,-4-6 2,1-1-3,-5 1-5,1 1 0,-9-3-2,-2 5 1,-14 1 1,20 0 3,-3-4-3,-2 6-2,-21-1-3,7 2 0,-2-4 2,0 3 0,17 1 6,-25-1-10,2 2 2,3-4 0,-1 3-1,-4 0 1,1 4 3,-3-5-1,2 3-1,-2 0 1,-10 2-1,9-3 1,-9 2-3,-2 0 5,-1 1 0,-2-2-3,0 4 0,-2-4 0,-2 1 0,-7 1 2,0 0-3,0 0 3,-4-3-3,0 2 5,-2 1 1,0 0 5,-3 0 5,1 0 3,-2-1 2,-4 1 3,7 0-1,-7 0 3,5 0 6,-5 0-10,0 0-3,6 0-2,-6 0 0,0 0-2,6 1 3,-6-1-5,0 0 3,0 0-2,0 0-1,6-2-5,-6 2 1,0 0 6,0 0-4,0 0-6,0 0 5,0 0-6,0 0 13,0 0-11,7 2-3,-7-2-3,0 0 3,0 0 1,0 0-1,0 0 0,0 0-1,0 0 2,0 0 1,0 0-4,0 0 4,0 0-3,0 0 4,0 0-5,0 0 6,0 0-9,0 0 3,0 0-1,0 0 1,0 0 4,0 0-4,0 0 3,0 0 1,0 0-5,0 0 1,0 0-3,0 0-4,0 0-26,0 0-24,0 0-26,0 0-39,0 0-42,0 0-50,0 0-44,0 0-175,0 0-470,-12 4 208</inkml:trace>
  <inkml:trace contextRef="#ctx0" brushRef="#br0" timeOffset="1218.5815">14533 7963 57,'-13'0'148,"-1"0"5,4 1 1,0-1 9,5 1 6,0-1-14,0 0-6,5 0-21,-6 0-14,6 0-9,0 0-10,0 0-5,0 0 1,0 0 9,24 5 3,1-6 3,6 0 3,13 0-4,24-8-1,1 8-8,7-5 0,3 2-8,2-3 2,2 0-9,3 2-2,3-6-4,8 2-2,5 3 4,0-2-4,-2 3-1,6 1-4,-2-2 4,3 4 0,3-3-1,0-2-7,1 7-3,2-5-6,-2 1 7,3-2-8,2 3 2,-3 1 0,-3 1-11,-5-3-1,4 0 2,-1 1 1,-1 1-16,-5-5 7,-2 4-1,-12 1-15,-2 2 12,-7-1-6,-1 1-5,-7-5 5,-23 5-11,-5-1 13,2 0-19,-5-3 7,-13 4-8,-6-5 11,-4 6-3,-3-3 7,-4 0 5,1-1-3,-4 2 14,1-1 11,-3 2-13,2 0 10,-3-1-1,-4 1 1,6-2 1,-6 2-3,4-2-2,-4 2-13,0 0 9,7 0-8,-7 0-1,0 0 0,0 0-1,0 0-9,0 0 2,0 0-3,0 0-3,0 0 0,3 2 0,-3-2-1,0 0-6,0 0-4,0 0 2,0 0-2,0 0-3,0 0-1,1 5 3,-1-5-3,0 0-4,0 0 3,0 0 0,0 0 4,0 0-1,0 0 1,0 0-3,0 0 6,0 0-7,0 0 1,0 0-3,0 0-2,0 0-2,0 0 2,0 0-1,0 0 2,0 0 4,3 0 0,-3 0-6,0 0 2,0 0 4,0 0-1,0 0-3,0 0 4,0 0 1,0 0-2,0 0 2,0 0-2,0 0-2,0 0-1,0 0 1,0 0-2,0 0 1,0 0 0,0 0-4,0 0-3,0 0-24,0 0-37,0 0-55,0 0-53,0 0-51,0 0-65,0 0-70,0 0-332,0 0-754,0-9 334</inkml:trace>
  <inkml:trace contextRef="#ctx0" brushRef="#br0" timeOffset="3143.7473">19837 7969 157,'-41'-1'191,"13"2"-10,3-2 0,9 0-5,1 3-1,1-2-8,5 0-13,2 0-10,2 0-12,-1-1-14,6 1-10,-4 2-5,4-2-3,0 0 5,0 0 3,21 7-3,0-6 6,7 1-6,10 0-10,4 1-7,6-2-3,27-1-8,-6-3-5,4 5 0,1-4-1,2 0 0,5-5-7,4 5 3,2-1-4,8 1-8,0 0 2,1-3-8,7 1-5,-3-1 2,1 0 9,6-1-1,3 2-9,4-3 4,-4 1 4,4 0 5,0-5 3,-1 4 7,4-1-13,-3 2 16,1 3-8,-2-4 5,-2 0-3,-1 2-23,0-1 23,0 2-10,-6-5 2,-9 5 2,-1-1-12,-1-1-1,-4 1-36,-10 1-2,1-1 3,-10-3-6,-4 4 0,-19 1 0,-2-2 0,2 2 11,-4-4 3,2 3-3,-5-2 9,-11 4 1,9-4 9,-9 3 1,0 0 6,-3-2-6,-5 1 8,3 1 3,-9-1 6,2 0-1,-6 3 5,-1 1 2,-3-3 0,4 2-6,-5-2 0,0 5 0,-1-2-1,1 0 2,-6 0-5,6 1 3,-6-1-9,5 0-7,-5 0 1,3 1-6,-3-1-6,4 2 3,-4-2-4,0 0-3,3 1-1,-3-1-2,0 0-5,0 0 1,1 5 0,-1-5 1,3 1-3,-3-1-5,0 0 1,0 0-2,0 0 4,0 0-3,0 0-3,0 0 0,0 0-2,0 0 2,0 0 1,0 0 1,0 0-4,0 0 0,0 0 3,0 0 0,0 0-2,0 0-3,0 0-1,0 0-1,0 0 3,0 0-1,0 0 1,0 0-3,0 0 0,0 0 7,0 0-5,0 0 3,0 0-5,0 0 7,0 0-8,0 0-2,0 0 0,0 0-4,0 0-3,0 0-1,0 0-3,0 0 0,0 0 2,0 0-2,0 0-5,0 0-4,0 0 2,0 0-3,0 0-1,0 0-1,0 0 0,0 0-3,0 0-1,3 3 2,-3-3 1,0 0-3,0 0-4,0 0 3,0 0 0,0 0 1,0 0 12,0 0-5,0 0 0,0 0 0,0 0-4,0 0 4,0 0 0,0 0 5,0 0 0,0 0-4,0 0 3,0 0 2,0 0-2,0 0 6,0 0-8,0 0 7,0 0 5,0 0-7,0 0 3,0 0 1,0 0 1,0 0-8,0 0-7,0 0 10,0 0-9,0 0 7,0 0-8,0 0-1,0 0 1,0 0 9,0 0-2,0 0 7,0 0-1,0 0 0,0 3-4,0-3 16,0 0-13,0 0 4,0 0 0,0 0 1,0 0 3,0 0-3,0 0 4,0 0-8,0 0 6,0 0-13,0 0 9,0 0 1,0 0-7,0 0 10,0 0-7,0 0 3,0 0-8,0 0 5,0 0-2,0 0 8,0 0-5,0 0 4,0 0 3,0 0-10,0 0 8,0 0-6,0 0-5,0 0 6,0 0 10,0 0 2,0 0-5,0 0 0,0 0 3,0 0-12,0 0 16,0 0-1,0 0-2,0 0-2,0 0 1,0 0 2,0 0-4,0 0 4,0 0 5,0 0-8,0 0 10,0 0 0,0 0 3,0 0-10,0 0 5,0 0-9,0 0 4,0 0-1,0 0 2,0 0 5,0 0 0,0 0-1,0 0-3,0 0-1,0 0-1,0 0-2,0 0 5,0 0 11,0 0-20,0 0 4,0 0 11,0 0-13,0 0 18,0 0-15,0 0 4,0 0 5,0 0 0,0 0-15,0 0 10,0 0 7,0 0-17,0 0 10,0 0 0,0 0-4,0 0-2,0 0 6,0 0 9,0 0-4,0 0 5,0 0-16,-7 1 10,7-1 5,0 0 4,0 0-25,0 0 10,0 0-2,0 0-2,0 0-10,0 0 19,0 0-23,0 0 6,0 0 0,0 0 5,0 0-7,0 0 5,0 0 1,0 0-2,0 0-5,0 0 2,0 0 0,0 0 9,0 0-4,0 0-1,0 0-1,0 0-1,0 0 1,0 0 2,0 0 12,0 0 5,0 0-14,0 0-5,0 0 4,0 0 2,0 0 0,0 0 7,0 0-5,0 0-3,0 0 13,0 0-10,0 0-1,0 0-2,0 0-4,0 0-1,0 0 14,0 0 0,0 0-6,0 0-2,0 0-6,0 0 9,0 0-5,0 0-5,0 0 8,0 0-4,0 0 4,0 0 0,0 0 2,0 0 3,0 0-12,0 0 5,0 0 1,0 0 1,0 0 4,0 0-5,0 0 3,0 0-3,0 0-5,0 0 1,0 0 4,0 0-4,0 0-9,0 0 11,0 0-6,0 0 5,0 0-6,0 0 3,0 0-1,0 0 6,0 0-4,0 0 1,0 0 3,0 0-2,0 0-5,0 0 5,0 0-1,0 0-1,0 0-1,0 0-2,0 0-3,0 0 9,0 0 2,0 0-6,0 0 3,0 0 2,0 0-6,0 0 0,0 0-5,0 0 6,0 0 4,0 0-8,0 0 0,0 0-8,0 0-11,0 0-18,0 0-15,0 0-23,0 0-28,0 0-23,0 0-43,0 0-27,0 0-49,0 0-161,0 0-457,0 0 203</inkml:trace>
  <inkml:trace contextRef="#ctx0" brushRef="#br0" timeOffset="11520.7291">10583 11014 34,'-5'-3'81,"0"-5"-5,-1 2-6,-2 3 7,1-2-13,2 0-2,-4 0 3,3-2-3,-2 4 5,2-5 8,-1 7-6,0-4-1,0 2 5,2 1 3,0-2-6,0 1 4,2 3 4,-1-3-4,0 2-2,4 1-4,-7-3-3,7 3 5,-2-2-14,2 2-7,0 0-1,-3-3-6,3 3-8,0 0 3,0 0 1,12-5 5,-3 3 10,3-1 1,9-4 3,3-2 2,1 1-6,14 0 4,2-2 9,4-2 0,3-4 0,19-1-10,0 2 5,-18 3-5,26-2 1,-2-1-5,-4 5-8,-1-3-1,1 10-4,-1-8 4,2 5-8,-19 1 1,26-7-2,1 5-1,-1 4-4,-5-4-2,-3 7-3,6-1-2,-1-4 2,4 4-4,-1-4-2,3 1 2,-1 2-1,-4 2-3,2-4 2,-2 4-4,1-1-3,0-5 1,-5 3 1,1-1 3,-2 6-6,-21 0-2,19-6 2,-19 3-3,-1 1-1,1-4 2,20-1 1,-21 1-2,-1 0-1,1-4 1,2 4-2,-2 2-2,-3-3-3,1 1 1,1 1 6,-2-4-3,-3 7-2,-3-5 4,-10 5-4,-1-2 4,1 0-3,-3-1-3,1 1 3,-4-1-2,-1 3 5,-1-3-5,0 3 5,-5-2-5,-1 2 3,-1 0-1,1-3-3,-6 3 8,5-1-7,-5 1-1,1 0 4,1-1 7,-2-1-4,0 2 6,1 0 0,-3-2-1,3 2-2,-1-1 4,-2-1-6,-2 2-2,1 0 4,-2 2-1,0-1 3,-4-1-7,7-1 4,-7 1-1,6 0-6,-2 1 3,-4-1 8,0 0-16,6-3 5,-6 3 3,0 0-1,0 0 0,0 0-3,6 0 6,-6 0-4,0 0-3,0 0 3,0 0-1,0 0-2,0 0 2,0 0-1,0 0 4,0 0 0,0 0 3,0 0-2,0 0-1,2 3-1,-2-3 0,0 0 5,0 0-7,0 0 0,0 0 0,0 0 1,0 0 10,0 0-9,0 0-4,0 0 4,0 0-1,0 0-2,0 0 1,0 0-2,0 0-1,0 0 4,0 0 8,0 0-14,0 0 4,0 0 1,0 0-3,0 0 3,-1 5-6,1-5 4,0 0 4,0 0-6,0 0 4,0 0-1,0 0 1,0 0-5,0 0 4,0 0 0,0 0 6,0 0-10,0 0 3,0 0 2,0 0-2,0 0 2,0 0-1,0 0 1,0 0 0,0 0 0,0 0 8,0 0-11,0 0-1,0 0-2,0 0 1,0 0-13,0 0-24,0 0-24,0 0-27,0 0-35,0 0-36,0 0-31,0 0-37,0 0-19,0 0-194,-6 6-479,1-3 212</inkml:trace>
  <inkml:trace contextRef="#ctx0" brushRef="#br0" timeOffset="14140.6764">1822 12154 74,'0'0'130,"6"-1"-16,-6 1 4,4-3-15,-4 3 12,4-2-9,-4 2-8,0 0 2,1-2-9,2-1-12,-3 3-3,7-2 1,-2 2-11,-2-2 0,7 1-11,-2 0 5,1-3-11,4 0-3,2 1 6,1-1-2,1 1 1,4-2-6,2 0 3,-2 0-8,3-1 2,1 1 2,2 2 0,1-4-3,-1 4-6,1-4-7,2 2 5,12-4 2,-14 4-6,3-1-3,7 0-1,5 0 1,0 0-1,0 1-5,-1-5-2,0 3 6,3 0-5,0 3-4,0-2 0,0 2 0,-3-3 0,2 2-6,-1 3-1,4-3 1,0-1 3,-2 1-2,5 0-2,0-4 3,21 2-10,-27 1 10,6 0-6,-2 0 1,2 1 0,1-1-6,15-4 4,-21 4 1,6 4 1,19-7-3,-25 4 4,23-1-4,-17 5 1,-2-3 0,2 0-3,-2-1 4,20-2-3,-20 5 1,-1-3-2,0 2-2,3-1 4,19 1 0,-23-2 0,2 4-4,19-2-1,-1-5 2,-21 8 0,-2-2 3,4 0 0,-1 0-3,1-1 0,1 1-3,0 1 3,2-3 0,-2 4 6,-1-4-6,20 3-6,-22 1 7,1-1-2,-2 2 5,2-3-3,-3 2-3,0-1-3,-5 0 2,5-2 0,3 4 0,-2-3 0,0-3-2,-2 5-4,5 0 0,-3-2-3,0 0-1,5 2-4,-4-3 9,5 1-4,-6-4-2,4 0 3,-2 2 0,-4 5 0,4-6-1,1 1 4,-4 0 5,-2 1 1,1 2-3,0 1-2,-1-2 4,0 0-5,-1 3 2,-3-2 0,2 2 3,-12-1-1,14 1 4,-15-1-3,4 2-2,8-4 1,1 2 1,0 0 2,-13 2-1,3-2 2,-1 1-1,9 1-1,-8-2 4,-3 0 0,4-2-1,-2 1-3,-4 1 3,3 3-1,-3-3-4,-3 0 5,2 1-2,-4-1 0,-5 1 0,0-3-3,-1 4 6,-3-3-3,-3 1 2,2 3-2,-3-3 5,-1 1-5,-6-1-2,11 1 6,-4-2-1,0 2 1,-7-1 6,9-1 1,-9 1 0,8 1-2,-8-1 3,6 0 1,-6 0 3,5 6 5,-5-6 4,0 0-8,5 1 17,-5-1 2,0 0-4,0 0 2,0 0 0,0 0-1,4 3 11,-4-3-14,0 0 1,0 0-4,0 0 0,0 0-2,0 0 0,0 0 2,0 0-3,0 0-4,0 0 1,0 0-4,0 0 5,0 0-5,0 0 2,0 0 4,0 0-3,-3 7 7,3-7 0,0 0-1,0 0 0,0 0 0,0 0 4,0 0-5,0 0-7,0 0 5,0 0-2,0 0 5,0 0-9,0 0 5,0 0-8,0 0 1,0 0-3,0 0-5,0 0 4,0 0-1,0 0 3,0 0-4,0 0-5,0 0-6,0 0 9,-1 8-1,1-8-2,0 0 0,0 0 1,0 0 0,0 0-3,0 0-2,0 0-1,0 0 2,0 0-1,0 0 2,0 0 8,0 0-9,0 0-1,0 0 2,0 0 1,0 0-6,0 0 4,0 0 4,0 0-4,0 0 3,0 0-3,0 0 1,0 0 2,0 0-7,0 0 4,0 0 2,0 0-2,0 0-2,0 0 2,0 0 5,0 0-1,0 0-3,0 0 0,0 0-1,0 0-2,0 0 2,0 0-3,0 0 2,0 0 9,0 0-14,0 0 6,0 0-4,0 0 2,0 0 2,0 0 1,0 0-4,0 0 2,0 0-1,0 0 1,0 0 4,0 0-1,0 0-2,0 0 2,0 0-1,0 0-1,0 0 3,0 0-7,-3 2 5,3-2 0,0 0 3,0 0-4,0 0-1,0 0-1,0 0 12,0 0-9,0 0-4,0 0-7,-3 5 10,3-5-2,0 0 3,0 0-6,0 0 0,0 0 1,0 0 2,0 0 8,0 0-17,0 0 3,0 0-8,0 0 6,0 0-8,0 0 3,0 0 2,0 0 6,0 0 5,0 0-11,0 0 0,0 0 1,-3 5 3,3-5-4,0 0 6,0 0 0,0 0 2,0 0 6,0 0-7,0 0-3,-1 4 2,1-4 4,0 0-9,0 0 7,0 0-1,0 0 5,0 0 0,0 0 1,0 0-2,-3 3-1,3-3-1,0 0 1,0 0 8,0 9-12,0-9 6,0 0-5,0 4 8,0-4-10,0 0 6,0 0-3,0 0-1,0 7 0,0-7 5,0 0-6,0 0 9,0 0-9,0 0 3,0 6 4,0-6-2,0 0-1,0 0 4,0 0-3,0 0-1,0 0 0,0 0 0,0 0 8,0 0-6,0 0-4,0 0 5,0 0-3,0 0-3,-3 3 3,3-3 2,0 0 0,0 0 0,0 0-4,0 0 1,0 0 10,0 0-11,0 0 1,0 0 0,0 0 2,0 0-2,0 0-1,0 0 0,0 0 2,0 0-4,0 0 4,0 0-8,0 0 8,-3 5-3,3-5 4,0 0 2,0 0-7,0 0 2,0 0 0,0 0-4,3 5 4,-3-5 2,0 0-6,0 0 6,0 0-5,0 0 3,0 0 1,0 0-1,0 0-3,0 0 8,0 0-3,0 7-2,0-7 0,0 0-1,0 0-2,0 0-1,0 0-2,0 0 1,0 0-5,0 0 5,0 0-2,0 0-1,0 0 2,3 5-2,-3-5 6,0 0-1,0 0-4,0 0-2,0 0 9,0 0-1,0 4-3,0-4 1,0 0 2,0 0-6,0 0-1,0 0-7,0 0-11,1 5 1,-1-5-13,0 0-3,0 0-14,0 0-17,0 0-22,0 0-24,0 0-15,0 0-32,6 6-27,-6-6-107,0 0-329,0 0 146</inkml:trace>
  <inkml:trace contextRef="#ctx0" brushRef="#br0" timeOffset="26152.57">2866 15538 25,'-13'-5'169,"6"2"-7,-4 0-12,4-1 2,0 0-13,1 1-2,2-2-12,1 3-8,-1-3-10,2 1-14,1-1-9,-2 2-4,3-7-5,3 7-15,-3-4-7,3-1-11,4 2 7,0-3-10,3 4-5,3-5 3,4-2-15,5 2 5,2 1 9,1 1-15,13-4 5,0 3-5,3 1-6,-11 4-6,13-4 13,4 3-10,2-2 0,-1 5-5,21-9 2,-24 7 5,6 4-11,-2-7 3,24 4 0,-2 0-4,-22-1 2,24-3 0,3 0 7,-1 0-4,1 3 4,0-3-5,0 1 7,7-2-3,-2 1 3,0 2 1,12 0-8,-4-4 4,-2 1 2,-1 1-9,4 2 3,1 4 10,-3-2-8,1-1-2,1 0 3,-1 0-4,-2-2 1,1 5-6,2-5 3,-2 0-3,4 1 5,-2 4 0,3-4-1,3-1-1,0 3 13,0-6-13,5 4-3,0-1 1,2 3 5,0-1-3,1-4-1,-1 11 3,1-11-2,1 3 0,-4 4-3,3 1 4,-4-3 1,0 0-6,-1 2 7,-5 0-6,5-6 8,-6 9-4,0-2-8,-3-2 5,4 2-1,-2-3 2,1-1-3,-1 4-3,-1 2 4,0 0 5,-2-2-6,-2 0 8,4-2 2,-3 7 3,7-5 3,-7 3 3,0-1-1,-1 2 4,2 0-9,-5 3 8,-1-2-4,0-4 1,2-1-5,-5 7 5,1-5-7,-3 1 6,0 0-4,-1 0 9,-3-3 0,-1-1 3,0 1-4,2 1 2,-5 1 6,1 0 0,-2-4-2,-20 3 7,27-5-4,-1 2 0,-6 2-4,1-3-1,-21 2 5,25 1-10,-7-2-1,-19-1-1,-1 1 2,23-2-2,-25 4 0,2 3 2,-1-3-7,-2-3 9,-2 3 0,-1 0 1,-2-1 7,-11 1-6,-1 0 0,-3 0-9,3 1 15,-5-2 0,-2 2 11,-5-2 10,-2 2-8,2-1-2,-6 0-6,1-1 5,0 1 2,-2 0 2,-2 0 0,-1 0-2,0 0-1,0-3-3,-5 3 0,6 3 6,-6-3 2,7 0-1,-7 0 6,0 0 3,0 0 0,0 0-3,7 1-2,-7-1 3,0 0-17,0 0 19,3 0-1,-3 0 4,0 0-6,0 0-3,0 0-3,0 0 2,2 6-4,-2-6 2,0 0-4,0 0-6,0 0 0,0 0-3,0 0-3,0 0 7,0 0-5,0 0-6,0 0 0,0 0-3,0 0 3,0 0-4,0 0-4,0 0 9,-9 1 3,9-1-16,0 0-1,0 0-1,0 0-2,0 0-2,0 0 1,-3 4-4,3-4-6,0 0 5,0 0 7,0 0-6,0 0 6,0 0-14,0 0 9,0 0-1,0 0 1,0 0-7,0 0 6,0 0-6,-3 1 4,3-1-16,0 0 12,0 0-9,0 0 20,0 0-10,0 0 0,0 0 1,0 0 5,-4 3-6,4-3 0,0 0 5,0 0-3,0 0-10,0 0 12,0 3-1,0-3 3,0 0 0,0 0-16,0 0 12,0 0-1,0 0-6,0 0 12,0 0-4,0 0 1,0 0 4,0 0-10,0 0 8,-4 3-7,4-3 2,0 0 6,0 0 0,0 0-6,0 0-1,0 0 1,0 0 5,0 0 2,0 0-4,0 0-5,0 0-3,0 0 5,0 0-6,0 0 10,0 0-3,0 0-9,0 0 7,0 0-2,0 0 4,0 0 1,0 0 1,0 0 0,0 0-4,-1 4-2,1-4 3,0 0 12,0 0-11,0 0 1,0 0-2,0 0 3,0 0-1,0 0-1,0 0 1,0 0-4,0 0 0,0 0 10,0 0-6,0 0-1,0 0-4,0 0 3,-1 4 3,1-4 0,0 0-1,0 0-3,0 0 3,0 0 3,0 0-2,0 0-4,0 0 5,0 0-9,0 0 9,0 0-2,0 0-3,0 0-7,0 0 12,0 0-2,0 0 0,0 0 2,0 0 3,0 0-10,0 0 1,0 0 2,0 0 4,0 0-3,0 0-3,0 0 0,0 0-12,0 0 14,0 0 3,0 0-10,0 0 5,0 0 9,0 0-11,0 0 4,0 0-1,0 0 4,0 0 5,0 0-10,0 0-1,0 0 2,0 0 2,0 0-11,0 0 1,0 0 10,0 0-10,0 0 9,0 0 2,0 0-2,0 0 0,0 0-6,0 0 11,0 0 0,0 0-12,0 0 7,0 0 8,0 0-8,0 0 2,0 0-17,0 0 13,0 0 12,0 0-19,0 0 8,0 0 4,0 0 0,0 0 9,0 0-10,0 0-2,0 0 2,0 0-3,0 0 0,0 0-1,0 0-1,0 0-9,0 0 12,0 0 1,0 0 2,0 0-4,0 0-3,0 0 6,0 0-16,0 0 11,0 0 3,0 0-15,0 0 8,0 0-19,0 0-5,0 0-14,0 0-20,0 0-10,0 0-15,0 0-29,0 0-36,8-11-52,-6 4-77,6-11-78,0-6-252,3-5-666,8-15 295</inkml:trace>
  <inkml:trace contextRef="#ctx0" brushRef="#br0" timeOffset="29027.7346">14489 4478 7,'-38'-32'22,"0"6"3,-6-2-1,1 0-14,-18-6 8,17 8-6,-3 4 0,-19-10 3,1 5 0,-2-1 6,-2 1-11,0 5 10,-1-1-8,-2 0 2,-3 4 2,1-5 3,-1 9 1,-4-6-3,-3 5 5,-1 0-13,-3-1 17,-5 1-8,3 1 1,-3 5-6,-1-8-1,-2 5 2,-7 6 0,-1-4-2,-3 2-8,-1 4 7,3 0-3,-1-2 8,-7 1-10,-2 5-2,3-6 0,3 2-5,0 5 4,1-3 2,2 0-3,-5 1 2,5 3-3,0-1-10,4 0 12,0 1 5,-1 5-2,1-5-8,1 3 3,1 0 1,3-1-4,2 1-2,-2 2 3,0 1 1,-1 0 2,1-2-6,2 0 12,2 0-9,-2 0 10,5 3-9,-1-4-2,-1 0 9,1 0-9,3-1 9,3 2-8,0-1 4,1-1-3,1 0 5,0 4-5,-3-4 1,1 2-2,4 1 1,-3-3 0,-1 1 0,1-2 1,2 4-7,-3 0 8,2 0 5,-3-1-5,1 4 2,1-2-8,2 0 4,0-1-3,-5 1 12,1-2-12,-2 7 8,4-4-10,-4 4 1,2-2 0,2-1-5,0 3 12,1 2-3,-1-3 8,2 1-16,2 2 6,1-2 1,1 3 0,1-1 4,3 1 0,-1 2 1,-1-2 3,1 2-6,0 0 4,-3 0-7,4 1-4,-4-1 6,6 0 0,-2 0 5,3-2-13,4 3 0,-4 0 2,2 1 8,0 0-1,0 3-4,2-2 0,18-6-2,-22 11 5,0-1 8,5 0-3,14-5-2,-19 6-7,0 4 5,0 1-1,3-2-3,-3-1 3,4 1 4,20-6-4,-1 1 4,-17 9-6,18-8 6,-16 10-8,21-9-1,-1-1 4,2-2-1,-2 2 6,2 1-13,5-2 13,0 0-4,3 3 1,7-9 0,0 1-5,2 4 1,-1 1 2,5-4 2,-3 3-5,1 4 6,3 1 9,1-5-16,5 4 1,-3 1 3,4-1 8,-2 4-10,1-2 1,1-1 9,4 0-2,0 2-3,0-2-3,1 5-1,2-4-9,3-1 19,-1-1-6,2 0-1,2 2-3,1 0 14,3-3-12,0 1 2,0 0-3,3 1 0,0-4 5,4 5-1,0-6 0,3 5 0,-1-4 1,3 3-3,1-3 4,1 2-3,3-4-6,7 8 9,3 0-2,-3-5 3,4-1 3,-11-6 13,14 4-23,2-2 2,-1-2 9,3 3-12,3-6-1,-5 3 12,5-2-7,2 0 4,21 4 3,-23-9 8,23 4-11,-19-5 2,20 4-4,-19-4 0,20 3-3,-22-2 7,21 1-9,0 0 6,-20-2-4,23 4 5,3-6-10,-3 2 11,-2-1-12,0 1 13,4-1-5,-6 1 2,6-6 1,-2 1-2,4 1 0,2-1 0,4 0 1,0-1 0,1-1 1,-1-4-4,0 6 5,1-4-4,4 0 2,-1 2 0,-1-2 0,2 0-6,-3 0 5,-3 4-5,2-1-2,-4 0 8,2 2-5,0-1 0,-1 1-6,-3-1 7,2 1-2,-3 0 1,0 1-3,5-3 5,0 1-1,0 1-2,5 0 4,-1 0 2,1 0-4,-3 0 5,6-3-12,1 0 9,2 0-4,2 3 1,1 0-5,-4 2 6,-1-1-2,1-2 4,1-1-3,-1 1-1,-1 3 2,-3-3-5,-3 5 8,0-2-6,-3-5 2,3 6 4,-1 1 0,-4 0-3,5-5-8,-4-1 9,3 4 1,-5 1 2,-3-3-7,1 1-1,0 1-2,3-3-3,1 3 11,0-1-2,-1-2-3,0 1-3,-3 1 2,4-1 5,-2 4-3,5-6 2,-2-1-1,-2 1 2,2 4-4,-2-5 6,-1 5-10,-3-6 12,2 4-6,1-1-3,1 0 5,0-3-1,0-1-4,-2 2 6,-2 0-2,-1 1 0,1 1-5,2 1 3,1-5 3,-2 5 2,2 0-11,-2-1 14,-2-1-4,3-3-7,3 7 1,-4-5 4,7 3-1,-4-2-2,4-5 1,-5 8-1,0-1 4,1 1-4,-3-2 2,3-6 2,-2 5 5,2 2-3,0-8-1,-4 5-4,-1 0 0,0-1 10,0-1-13,-2-1 7,-1 1-6,2 1-2,-1-3 31,2-4-34,-5 6 12,3-2-13,-4-3 3,-18 1 1,26-2 1,-4 0 8,0-4-7,-3 2 4,-17 4-7,20-6 6,-3 0 1,-20 1-2,1 4 3,17-3-4,-16 1 1,-4-3-1,20-4 13,-22 7-10,3-5-1,0 2 5,0-2-1,2 0 16,0 3-27,-1-4 13,-4-2-7,2 1 6,-1-3 1,2 1-1,0 1-2,-3-2 3,3 0 9,-2 2-5,2-2 0,0 0 0,0-1 0,-3 1 9,0-6-5,-2 2 2,-3-1 6,3 0 8,-4 0-5,-4-4 1,3 1-4,-4 1 9,-1-2 0,-2-2-4,-9 7-1,3-1 4,-5-2-4,1-3 3,-1 3 4,8-14-5,-10 14-9,1-1 9,-1 1-8,0 0 2,-1-5 2,-1 2-2,-1 2 2,-1 0-1,-1-2 1,1-2-1,-3 2-4,-2 2 20,-1-4-4,-1 2-5,-1-1 4,0-2-8,-4 2-1,0 0-4,-2-2-7,-2 4 3,0-3-4,-1-1 2,-2-1-2,-1 5-4,0-4-9,-4 2 13,3-2-4,-3 6 0,0-3-7,0 1 5,-4 4 1,0-1-9,0-2 4,-3-1 4,2 3-3,-4-1-3,1 0 6,-2 1-13,-1 0 3,0 1-1,0-4 2,0 4-2,-3 0 1,-7-5 2,-3 1-4,2-1 1,9 6-2,-12-2 3,9 5 0,-10-7 0,1 4-6,-2 2 4,3 0-4,-3 0 9,0 1-5,0 2-1,-1-1 9,0 0-4,9 5-9,-8-4 4,0 2 3,-1-3-5,10 8 2,-10-11 1,11 12-7,-10-9 6,8 9 1,0-3 4,-8 1-4,0 0-5,6 3 9,-7-5-13,0 3 11,2 0-1,6 2 0,-9 1 4,10-3 5,-11 0-7,4 0-13,6 4 10,-9-2 8,10 2-7,-12-1 0,3 1 3,8-1 3,-8 0-6,7 3-3,-7-7 0,7 9 5,-7-5-1,9 3 2,-9-4-8,-2 4 9,11 1-5,0-2-4,3 0 6,-3 2-1,4-1 8,-2-1-6,2 3 1,0-2 2,2-1-4,-2 0-6,-1 4 10,2-5-2,2 4 4,2 0-6,-2-1-5,7-1 2,-1 2 6,1 0-4,0 1 9,0-3-4,2 1 0,0 2-9,1-3 8,0 3 5,1-2-9,1 0 8,0 1-1,-1 1 2,3-3-5,1 3 6,-2-1-7,4 1 6,-1-3 2,2 3-1,-2 0-20,6 0-9,-8 0-18,8 0-13,-9-1-20,6 2-7,-1 2-7,-1-3-5,-3 7-15,3 0-82,-5 5-205,2 1 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4:03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4183 11794 43,'15'-2'63,"1"0"-1,-2-1-4,7 1-10,2-3 3,2 0 1,0 2-4,-1 0-4,3-2-7,0 0 5,1 2-17,1-2 3,10-3 2,-10 4-11,-1 0 6,2 3 1,-2-3-7,2 0 7,-1 0-12,2 0 17,9 1-2,-12 0 2,1-4 1,-5 7 6,6-4 6,9 3-4,-9-3-9,9 1 10,-12 2 11,14-2-15,-4-2-1,2 4 11,3-1-10,-2 1-12,3 0 6,0-2-5,-4 0 0,3 1-6,1 0-6,-1 2 0,1-2 2,4 3-8,-5-1 1,3-4 2,0 4 9,-1 0-6,3-2-8,-2 2 0,1-2 3,-2 2-10,2-2 9,-1 6-2,1-6-4,0 3 6,0-2 4,1-1-11,22 1 4,-24-2-3,2 2 1,2 0-5,20 1 2,-23 0 8,5-2-2,-1-5-8,-2 8 7,20-2-11,-23-3 8,6 5-5,-3-4 4,21 3 0,-24 0 3,3 0-5,-1-2 8,2 2-2,-3 1-6,5-2-4,-2-1 3,0 2 8,-2-4-9,-1 8 4,5-5-6,-3 1 9,3-6-3,-2 6 0,0 0-3,0-1-3,21 0 5,-24 1-3,-1 0 3,3-3-1,-6 0 6,4 3-6,1 3 3,0-6 1,-1 3-1,1 0-5,0-4 2,-1 4-5,0-1 11,3-3-4,-1 2 2,-1 1 2,1 0 0,1 0 1,-3-5-3,1 0-3,2 6 0,-1-2 5,0-2-1,0 4-5,1-2 7,-2-1-11,1 2 10,-1-2 0,0 3-1,-3-5-2,1 6-1,1-1 0,-2 2 1,-3-2-3,2 1 4,-3-4-8,-1 2 6,1-2 4,0-1-3,0 6 6,1-7-2,-1 6-1,3 0-4,-2-5-6,0 2 9,-1-1 3,1 3-8,0-8 5,-1 7 8,0 1-12,1 0 4,1 0 1,-1-3 1,-1 2 5,-1 1-8,-1-2-2,3-2-2,-2 3 3,-9 1-4,10-2 6,-1 3 5,0-2-12,1-2 5,-1 2 3,-11-3-4,13-1 4,-1 2-10,-3-2 7,3-3 10,1 5-12,-3-1 4,-8 4 8,10-3-10,1 2-4,-1-2 5,0-2-3,0 0 7,-2 1-4,2 8-1,-1-8 10,-2 2-9,1-1 0,1 0-1,2 0 7,1-1-8,-1 0 3,3 3 3,-3-1-6,2-1 5,-2-1-13,3 1 13,2-1-3,-4 3-4,2-2 6,1 3 5,0 0-9,-1-1-2,-2-2-6,0 3 7,1 0 2,3-1 4,-1 2-4,-1-1 2,2 0-2,1 3 9,0-3-9,0 0 1,1 1-8,0-1 7,1 0 4,-1 0-8,-3 3 1,0-2 7,6 1 0,-3-5-7,0 4 8,1 1-2,-1 4-4,1-3 3,1-3 2,-2 2 4,-2 0-9,0 3-4,2-5 2,-1 2 3,-1-3-3,-3 2 2,2-2 1,0 2 5,1 2 0,-1 0-2,3-6 3,0 3 2,2 3 7,0-3-2,-1 0 0,-1-3-3,2 3 1,-4 0 3,1-3-6,-2 9 2,1-6 2,3 0 2,-5 1-1,5-2-2,-1 1-1,-1 0-1,3 1 0,-2 1 0,-2 0-4,1-4-3,-2 3-3,6 1 5,-4 2 2,-1-2 4,2-4-3,1 2 7,-1 0-4,0-2 1,18 2-4,-19 4-4,1 1-2,-2-3 2,2 4 4,-2-2-3,4-1-3,-5-1 1,4-2 4,0 1-1,1 5 2,17-3-4,-20 2 7,2-1-9,-1-3-1,21 3 5,-25 1-2,1 0 0,1 1-3,5-1 3,-3 1-1,1 1 2,2-2 0,16 3-6,-22-1 5,-1 2 1,3-4-2,-4-1 2,5 3 1,-3 2-4,-2-5 5,-1 4-5,2-1 1,-4-1-7,-2-1 7,3 3 1,1-5-5,-1 4 4,0-2-1,-4 0 2,2-1-2,0 1 3,0 2-1,-1-2-3,1 0 0,-8 2-2,9-2 1,-1 2 0,-11-5-1,10 4-3,0-2 5,-8 2-6,11-2 4,-2-3 3,3 6-2,-12-3 1,12 2-3,-4 1 1,3 0-3,0-4 6,-2 1 0,-1 0-3,-7 1-1,-4-2 4,4 0-3,-6 2 2,2-1-3,1-1 4,-1 1-3,-3-3 7,4 3-9,-1-4 2,-2 4 6,-1-4-3,3 2 0,-3-1 1,0 0-3,0 0 2,-2 2 5,3-3-1,0 0 5,-3-1-4,5 1 3,-2-2-9,2 2 3,-1-1-3,-2-1 3,2 1 5,-2-1-4,-1 3-1,-2-5-5,-4 2 6,-2 0 2,8-3 7,-9 3 2,1 0 8,-6 1 2,-1-3 8,2 1-1,0 2-2,-3-1 6,0-1-5,0 2 1,-3 0 1,6-4 9,-3-1-14,7 0-37,7-5 1,2 2 1,-2 0 4,3 2 0,-3 0-1,0 1-1,-5 0 2,5 1-2,-6 2-2,2 1 1,-3-1 4,3-1-1,0 1 0,-3-1 0,3 2 1,-3 2 0,3-2 0,-1 4-2,5-2-1,-6-2-6,2 2 7,-3 2-1,10-4 0,-3 2 1,-1 2-4,1-1 4,0-2-2,0 3 4,2 1-3,-2-2-5,-7-1 6,9-1 2,-9 1-2,1 0 3,2 1 4,-3-1-8,3 3 1,0-3 0,-3 0 1,0 0 2,3-3 0,-3 2 0,0-2 2,-1 2-5,3-3 0,-1 1 0,1 1 2,-1-1-6,-1 0 6,4-1 3,-5 2-3,1-1-2,3-1 6,0 2-3,0 1-2,-2-3-1,2 1 1,-3-4-1,4 7 1,2-2 2,-6-2 0,3 3-2,0 0 4,-3-1-3,7-2 0,-6 0 4,7 4-5,-1-1 1,0 0 1,3-1-2,-1-1 1,2 3-3,-2 3 1,2-6 0,0 3 1,-1-4 0,0 4 3,-7 0-4,4-5 6,-7 4-3,1-1 0,-6 3 1,0-2 0,-2 0 0,1 1-2,-1 0-2,-4 0 7,-3 0-3,10 0-2,-6-1 0,-4 1 3,7 0-2,-7 0 1,3 1 0,-3-1-3,0 0 3,4 0-2,-4 0-1,0 0 1,5 1 1,-5-1 2,0 0 1,0 0-3,0 0 5,0 0-6,0 0 5,0 0 4,0 0 0,0 0-2,0 0-1,0 0 7,0 0-6,0 0 4,0 0-2,0 0 2,0 0-1,0 0-5,0 0 3,0 0-3,0 0 6,0 0-1,0 0-4,0 0-5,0 0 8,0 0-1,0 0 3,0 0-1,0 0-5,0 0 4,0 0 2,0 0-1,0 0 3,0 0-3,0 0-2,0 0 4,0 0 2,0 0-2,0 0 0,0 0-1,0 0-3,0 0 8,0 0-10,0 0-1,0 0 2,0 0-2,0 0 0,0 0 2,0 0-3,0 0-4,0 0 1,0 0-1,0 0 5,0 0-3,0 0 4,0 0-2,0 0 0,0 0-3,0 0-1,0 0 0,0 0 3,0 0 0,0 0-2,0 0 0,0 0 2,0 0 0,0 0-1,0 0-4,0 0 0,0 0 10,0 0-8,0 0-3,0 0-1,0 0 5,0 0 1,0 0-1,0 0-1,0 0-5,0 0 2,0 0 2,0 0 1,0 0-1,0 0 10,0 0-10,-5 8-3,5-8 4,0 0 3,0 0-6,0 0 4,0 0-2,0 0 7,0 0-3,0 0-3,0 0 0,0 0 0,0 0 0,0 0 2,0 0-2,0 0 0,0 0 0,0 0 9,0 0-4,0 0 2,0 0-4,0 0 4,0 0-2,0 0-1,0 0-4,0 0 3,0 0-4,0 0 2,0 0 2,0 0-2,0 0-5,0 0 5,0 0-3,0 0 1,0 0 2,0 0-2,0 0 4,0 0-5,0 0 8,0 0-9,0 0 6,0 0-3,0 0 0,0 0 0,0 0-2,0 0-1,0 0 3,0 0 0,0 0 1,-5 1-3,5-1 2,0 0-2,0 0 2,0 0 2,0 0-1,0 0-2,0 0-2,0 0 4,0 0-1,0 0 3,0 0-1,0 0-1,0 0-2,0 0 1,0 0 0,0 0 1,0 0 0,0 0-2,0 0-1,0 0 3,0 0-2,0 0-7,0 0 5,-9-6 1,9 6 0,0 0-1,0 0-1,0 0 2,0 0-3,0 0 1,0 0-4,0 0 0,0 0-2,0 0-3,0 0 0,0 0-5,0 0-2,0 0-1,0 0 0,0 0 6,0 0-9,0 0 1,0 0 1,0 0 0,0 0 0,0 0-2,0 0 0,0 0 8,0 0-8,0 0 3,0 0-4,0 0 4,0 0 1,0 0-2,0 0-2,0 0 3,0 0-3,0 0 3,0 0-3,0 0-1,0 0-1,0 0 1,0 0-6,0 0 0,0 0 0,0 0 3,0 0-10,0 0 3,0 0-7,0 0 5,0 0 3,0 0-10,0 0-6,0 0-2,0 0-1,0 0-4,0 0 1,0 0-10,0 0-9,0 0-11,0 0-16,0 0-16,3 9-20,-3-9-116,0 0-275,-3 3 122</inkml:trace>
  <inkml:trace contextRef="#ctx0" brushRef="#br0" timeOffset="36630.7262">10238 12265 11,'0'-7'242,"0"-4"-4,0 7-13,-1-6-13,-1 7-27,2-1-15,0-1-23,0 5-15,0 0-16,0 0-18,0 0-6,5 12-5,-1-2-8,-1 1-3,-1 2 2,4 7-4,-3-4-2,1 2 5,1-2 21,-2 0-10,5-1 5,-6-3 4,0 0-2,1-2-4,2-1 7,-2-4-4,0 3 1,1-2 7,-1-4 36,0 4 11,2-3 14,4-3 6,3-3 12,11-6-15,16-16-16,4 3-14,21-17-6,2-7-7,7-6-17,-2 5-6,4-1-9,4 1-15,-1-5-8,3 6-10,-1 3-8,-5 2-1,-3 5-12,-6-3 4,-24 13-9,1 2-4,-5 3 2,0 1-6,-16 4-3,-2 4-9,0 4 6,-4-6 1,-3 7-3,-2 1 1,-2 1 3,-2-1-8,-2 1 4,1 2-3,-2 1-5,-4 0 10,5 0-9,-5 2 0,5-3-6,-3 1-2,-2 2 1,0 0-8,0 0-5,6 0-23,-6 0 9,0 0-9,0 0-12,0 0-12,0 0-4,0 0-16,0 0-28,0 0 0,1-3-13,-1 3-4,0 0-21,0 0-18,0 0-15,0 0-11,0 0-15,0 0-20,0 0-11,0 0-2,0 0-19,5 8-13,0-6-27,0 0-152,2 2-484,0 0 216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3:05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9272 5489 76,'-3'-3'95,"3"3"-13,-3-2-4,3 2-11,0 0 3,0 0-18,6-5 1,-2 2-5,3 2 6,1 0-14,7-1-1,4 0-4,-2 2 4,7-2 12,6 1-14,9-1-4,2 1 9,4-1-3,-3 0 1,6-1 2,2 1 3,17-1-6,-19 3 2,3-2-2,16-3 1,-19 1-2,2 4-1,17-3 1,2 3 4,-21 0-16,20-2 4,-20 2-17,2-3-2,21 3 10,-22 1 1,20-4 1,-20 5-2,19-1-4,-18-4-6,0 5 4,19-2-4,0 1-1,1 1 3,-22 0-3,21 1-12,-21-2 11,21 0-1,-21 2 0,1-1-2,19-3-9,-19 1 11,2 0 2,18 1-3,-20 1-3,23 0 1,-24-1-3,23 3 4,-24-9-2,1 5-4,2-2 8,21 2-6,-23-4 2,3 6 3,18-2-13,-21 0 7,3-1 3,-3-1-11,2 0 12,0 0-7,0-1 7,-2 1-9,1-4 3,-1 4 7,0-1-4,-3 2-2,-1-2-1,-5 3 3,2 3 1,-11-3-6,10 0-3,-12 0 7,0-3-2,10 3 4,-9-1-1,0 0 0,13-2 2,-3 1-2,-1 1-1,2-3 2,2 2 1,-1-2 3,-1-1 0,1 3 1,2-2-2,-3 4 3,1-4-8,-4 2 7,2-6-5,-1 3 0,-7 5 6,-2 0 2,0-2-2,-1 0 1,0-3-9,2 4 9,-6 1-4,4-7 4,-1 4 0,0 1 4,4-1-1,-2-4 3,12 2-3,-1 1-6,-2 1 13,-12-1-16,4 3-1,-2-5 2,0 6-3,-2-4-3,-4 3 1,-1-3 0,-7 2 19,0 2 1,-4-3 10,-1 2 0,-3-2 12,-1 3-9,1 0 8,-4-2-1,4 2 0,-6 0-3,4 0-3,-4 0-3,0 0 0,9 0-6,-9 0-3,0 0 4,4-1-9,-4 1 2,0 0-10,0 0 2,0 0-7,0 0-9,0 0-17,4 3-26,-4-3-22,0 0-2,0 0-5,-3 7-17,3-7-23,-1 10-56,-3-5-151,0 4-351,-3-5 155</inkml:trace>
  <inkml:trace contextRef="#ctx0" brushRef="#br0" timeOffset="932.9088">13200 6524 95,'-10'-3'174,"3"2"-5,1-2-16,1 3-14,1-2-8,4 2-21,-6 0-14,6 0-3,0 0-18,0 0-7,0 0-3,27 2 7,1-2-3,14-2 15,9 0 11,25 0 2,3-2-1,7 0 5,3 4-22,2-3 2,6-3 4,6 0-6,10 2-4,2-1 0,5 3-5,1-1 1,5 3-2,-4 0-5,1 0-7,-1 0-6,-5 0-9,-4 0 3,-7 0 0,-1-3 0,-6 2-5,-6-2-3,-6 1-1,-7-1-7,-8 2 0,-22 0-3,-3 0-7,0-1 5,-7-1-8,-13-1 8,-1 4-3,-11 0-1,-1-1 10,-4 0 16,-3 1 13,0-1 7,0-1 6,-1 2 2,-2 0 13,-4 0 5,6-2-4,-6 2 2,8 0-14,-8 0 0,3-2 0,-3 2-8,0 0-6,6 0 2,-6 0-16,0 0-1,0 0 5,0 0-10,0 0-2,0 0 2,4-2-3,-4 2 3,0 0-3,0 0-10,0 0 9,0 0 2,0 0 1,0 0-4,0 0 0,0 0-2,0 0-3,0 0 2,0 0-2,0 0-1,0-4 1,0 4-4,0 0-1,0 0 2,-4-7-21,0 6-44,-1-4-53,-5-1-50,2 1-50,-2 3-62,4-3-84,2 2-76,0-1-242,4 4-706,0-5 313</inkml:trace>
  <inkml:trace contextRef="#ctx0" brushRef="#br0" timeOffset="1576.8357">17527 6363 69,'-2'-3'188,"2"3"-6,-5-2-16,2 1-6,3 1-9,0 0-10,-4-3-12,4 3-8,0 0-7,0 0-17,0 0-7,-3-4-6,3 4-19,0 0 3,0 0 11,0 0 18,17 5 22,4-1 13,17 2 10,7-4 7,36-2 13,3 3-5,12-3-12,11-3-10,7 3-8,0-1-1,9 0-23,-1 2-2,5-2-14,4 3-9,-2 1-8,-10-3 1,-3 4-13,-7 1-4,-9 0 4,-8-1 3,-12 0-30,-9-2 13,-28-1-5,-2 0-7,-10-2-4,-7 0 12,-5 0-20,-6-1 22,-3 2 18,0-3 15,-4 2-10,-2 0 28,2 1 2,-3-2 4,-3 2 0,6 0-6,-6 0-9,5 0 3,-5 0-15,0 0-7,0 0-15,4-2 7,-4 2-11,0 0 0,0 0-13,0 0-2,0 0-3,0 0-3,7 0-6,-7 0-6,0 0-16,0 0-18,0 0-17,0 0-18,0 0-29,0 0-36,0 0-49,0 0-42,0 0-65,0 0-68,1 2-88,-1-2-232,17-2-719,-4-5 318</inkml:trace>
  <inkml:trace contextRef="#ctx0" brushRef="#br0" timeOffset="1955.7763">21133 6405 190,'0'0'206,"-7"0"-3,7 0-3,0 0-7,-1-2-4,1 2-7,0 0 0,0 0 2,0 0-2,0 0-1,0 0 0,0 0-8,0 0-2,0 0-1,-2-4 10,2 4-8,0 0 8,0 0-3,7-4-1,-4 3-2,8-2-2,10-1-1,26 3 7,39-1-19,18 4-11,17 5-16,19-1-5,11 8-19,16 5-11,5 3-7,7 0-13,1 6-19,3-3-30,-4 0-30,0-6-49,-10-3-35,-10-2-45,-13-8-18,-16-1-3,-20-5 2,-17-3-1,-24 2-7,-32 1-25,-15 0-54,-7 1-105,-9-2-259,-4 2-649,-2-1 288</inkml:trace>
  <inkml:trace contextRef="#ctx0" brushRef="#br0" timeOffset="4875.0948">1500 7712 121,'-6'-1'146,"6"1"2,0 0-7,0 0-18,-4-1 7,4 1-5,0 0-12,0 0-6,0 0-15,0 0 6,0 0-4,0 0-4,0 0-4,0 0 2,0 0 0,0 0-7,0 0-7,0 0 6,-6-2-7,6 2 3,0 0-8,0 0 2,0 0-2,0 0-2,0 0 2,0 0-5,0 0 1,0 0-5,0 0-1,0 0-6,0 0-4,0 0-5,0 0 0,0 0-6,0 0-4,0 0-6,0 0 8,0 0-14,0 0 0,0 0 5,0 0-9,10 7-3,-10-7-2,13-2 0,-5 0 3,8 4 9,-4-2 9,15 0 2,1-1 8,13-1-12,-4 0 5,6 0 8,1-1-7,0 3-5,2-4 5,3-1-7,23 0-3,-4-4 7,2-2-8,-2 9-10,2-5 2,2-1 1,-3 6 0,5-8 1,0 4 3,5 0-9,4 3-4,-4-4 0,7 3 7,-2-2-5,5 1-3,5 1 1,5 1 6,-3-4-12,7 5 13,5 1-11,-4 0 3,10-5-8,2 1 12,-1 5-15,8-4 2,1-6 6,1 7-5,2-1 1,5 3 0,-2-5 3,1 4-1,1 1-3,2-1 5,-1 1-5,5 1-6,1-1 10,3 1-3,-1 1 2,3 0-6,0 2 7,4-3-5,2 5 7,-3-1-9,1 5 0,-2-6-1,5 4 3,0 0 3,1 1-1,1 1 0,2 1-1,3-1-5,1-7 1,-3 9 4,6-5-7,0-1 4,3 6-1,-1-8 0,0 6 3,3 3 1,-1-4-3,-6-1 1,8 7 0,-6-2 5,0 1-13,-4-2 10,2 2-1,1 3-1,-3 2-2,-8-4 3,2 3-5,0 2 1,-1 1 3,-4 1 14,1-4-15,1 4 1,-3 0-4,4 0 4,-7-4 3,2 2-3,2 2 1,-2-6 2,-7 5 1,6-5-3,-5 3-2,-5 0-1,-4-1 10,-4-2-8,-6 4-2,3-2 2,-8 0 2,-1 0-1,-5 0-4,-7-2 4,-1 1-2,0-2 7,-4 3-11,0 0 4,-11 3 6,0-6-5,-4-2 7,-5 0-1,2 0-2,-5 3 3,-6-8-2,-1 7 2,-21-7 9,3 4 5,-1-2-7,2-1 8,-5 2-8,-2-3 16,-2 1-8,-3-2 4,-10 2-1,0-4 6,-4 1-4,0-1 3,-8 0-8,-2 0-3,-4-2 5,-3 1-9,1 0 5,-3-3 5,-5 0-3,7 1 3,-7-1 0,10 3-4,-10-3-3,0 0 3,0 0 2,0 0-5,8 2 3,-8-2-2,0 0 1,0 0 6,0 0-3,0 0 3,1 6-10,-1-6 3,0 0-1,0 0-3,0 0-12,0 0 14,0 0-4,0 0-2,0 0 7,0 0-5,0 0-4,0 0-2,0 0 3,0 0-6,0 0 10,0 0-8,0 0 1,0 0 3,0 0-6,0 0 1,0 0-7,0 0 7,0 0 8,0 0-14,0 0 8,0 0-5,0 0 2,0 0-11,0 0 13,0 0-2,0 0-2,0 0 3,0 0 0,0 0-5,0 0 7,0 0 7,0 0-9,0 0 5,0 0-7,-15 2 1,15-2-4,0 0-1,0 0 1,0 0 0,0 0 0,0 0-1,0 0 5,0 0-6,0 0 4,0 0-1,0 0 2,0 0-9,0 0-3,0 0 13,0 0-4,0 0-7,0 0 11,0 0 1,0 0-7,0 0 2,0 0-4,0 0 2,0 0 2,0 0 1,0 0-9,0 0 4,0 0 5,0 0-8,0 0 7,0 0-6,0 0 2,0 0 0,0 0-14,0 0 17,0 0-17,0 0 7,0 0-2,0 0 0,0 0 17,0 0-18,0 0 1,0 0-1,0 0 1,0 0 0,0 0-5,0 0 3,0 0-7,0 0 12,0 0-4,0 0 5,0 0-2,0 0 7,0 0-7,0 0 2,0 0 1,0 0-6,0 0 15,0 0-8,0 0-4,0 0 1,0 0 6,0 0-14,0 0 8,0 0 12,0 0-15,0 0 6,0 0 8,0 0-11,0 0-2,0 0-4,0 0 13,0 0-5,0 0-2,0 0 3,0 0 0,0 0-2,0 0 6,0 0-2,0 0-3,0 0 1,0 0 5,0 0-14,0 0 8,0 0-1,0 0-3,0 0 5,-7-8-3,7 8-2,0 0 3,0 0 1,0 0-4,0 0 7,0 0-2,0 0-1,0 0 3,-2-7-2,2 7-3,0 0-5,0 0 10,0 0-7,0 0 9,-2-7-5,2 7 2,0 0 0,0 0-1,0 0 5,0 0-8,0 0 7,0 0-3,0 0-5,0 0-4,-2-8 5,2 8-2,0 0 2,0 0 1,0 0 1,0 0-1,0 0 5,0 0-3,-1-6-5,1 6-2,0 0 10,0 0 1,0 0-2,0 0-4,0 0-4,0 0 11,0 0-1,-5-5-6,5 5 2,0 0 7,0 0-9,0 0 2,0 0-3,0 0 6,0 0 0,-3-7 1,3 7-4,0 0 4,0 0-5,0 0 6,0 0-3,0 0 1,0 0 4,0 0-5,0 0 14,0 0-13,2-8 3,-2 8-1,0 0 3,0 0 5,0 0-9,0 0 4,0 0-6,0 0 5,0 0-1,0 0-4,0 0 3,0 0 1,0 0 0,0 0-2,0 0 1,-2-9 0,2 9 2,0 0-2,0 0 3,0 0 5,0 0-2,0 0-7,0 0-1,0 0-1,-1-5-4,1 5 10,0 0-6,0 0 10,0-8-6,0 8 2,0 0-3,0 0 1,-4-4 7,4 4-6,0 0-3,0 0 3,0-14-1,0 14 7,0-5-6,0 5-4,0 0 4,-3-9 2,3 9 1,0-7-4,0 7 2,-1-7-4,1 7 6,0 0 3,0 0-5,0-9 0,0 9-3,0 0 3,0-7-1,0 7 2,0 0-1,-2-7-1,2 7 0,0 0 1,0 0-6,0 0 2,0 0 7,0 0-4,2-9-2,-2 9-5,0 0 6,0 0 3,0 0-6,0 0-4,0 0 3,0 0 1,0 0 1,0 0-4,0 0 3,0 0-2,0 0-2,0 0 2,0 0-3,0 0 0,-3-7-3,3 7 10,0 0-12,0 0 4,0 0-2,0 0-4,0 0 4,0 0 2,0 0-3,0 0-3,0 0 6,0 0-6,0 0 2,0 0 0,0 0-1,0 0 6,0 0-4,0 0 1,0 0-8,0 0 4,0 0 6,0 0 2,0 0-2,0 0-1,0 0 5,0 0-1,0 0 4,0 0-1,0 0-6,0 0 5,0 0 3,0 0-3,0 0 5,0 0-2,0 0-1,0 0 2,0 0 7,0 0-2,0 0 10,0 0-17,0 0 0,0 0-2,0 0 5,0 0 0,0 0 1,0 0-1,0 0-5,0 0 3,0 0 2,0 0-2,0 0 0,0 0 2,0 0-2,0 0 0,0 0 2,0 0 1,0 0 1,0 0-4,0 0 2,0 0 1,0 0 8,0 0-9,0 0-3,0 0 1,0 0 0,0 0-8,0 0 5,0 0-2,0 0-1,0 0-2,0 0-2,0 0-2,0 0-5,0 0-3,0 0-5,0 0-5,0 0-4,0 0-13,0 0-10,0 0-24,0 0-26,0 0-46,0 0-36,0 0-200,0 0-425,0 0 187</inkml:trace>
  <inkml:trace contextRef="#ctx0" brushRef="#br0" timeOffset="10877.0752">17668 6543 62,'0'0'54,"0"-4"-1,0 4-9,0 0-10,4-2 0,-4 2-6,0 0 5,0 0-11,0 0-1,3-1-6,-3 1 4,0 0 5,0 0 6,0 0 9,0 0 25,0 0 13,0 0 22,0 0 11,4-2 8,-4 2 11,0 0-1,0 0 3,0 0-1,0-5-4,0 5-1,0 0-2,0 0 1,0 0-10,0 0-12,0 0-10,0 0-12,0 0-10,0 0-13,0 0-3,0 0-11,0 0-1,3 15-5,-3-5-2,0 0-4,3 6 0,-2-1-7,2 1-3,-3 0-4,3-5 2,-3-3-1,2 0-1,0-1 2,0-1 10,-1-3 12,2 1 25,0 0 18,1-3 4,4-1 1,9-7-7,17-10-6,8-5 0,23-16-19,3 2-6,1-3-22,-3-5-19,-3-1-17,-2-2-31,-22 12-32,-1-2-25,17-11-69,3 1-67,-18 16-54,-5 4-184,-3 4-506,-8 3 224</inkml:trace>
  <inkml:trace contextRef="#ctx0" brushRef="#br0" timeOffset="11261.5716">15437 7219 82,'2'-12'190,"-2"6"-15,1-2-16,-1 4-16,1-1-17,-1 3-10,0 2-16,1-3-11,-1 3-1,0 0-8,9 10-5,-5-2 1,1 2-9,4 2-8,-2 2-2,2 1-7,-4-1-6,4-1-2,-3-3-1,-1 1-4,2-2 1,0-1 8,0-1 11,3-2 22,1 2 17,5-5 12,8-3-7,14-9-2,6-7-12,29-11-6,4-12-15,9-3-26,1-2-34,7-5-50,-6-2-60,2-2-65,-6 1-45,-3-1-165,-5 3-409,-4 9 181</inkml:trace>
  <inkml:trace contextRef="#ctx0" brushRef="#br0" timeOffset="11934.7916">22295 7050 228,'0'-5'208,"0"5"-22,0-5-15,0 5-15,0 0-24,0-3-12,0 3-17,0 0-8,0 0-3,-4 13-12,2-6-1,0 4-2,0-1-8,-2 1-4,3 3-1,-1-4-6,-2 4 6,4-4-6,-3-1 2,3 1 1,0 0-19,-3-3 5,3-1 3,0 0 6,0-2 20,3-1 19,-3-3 18,0 5 17,0-1 19,0-4 9,10-4 6,0-1-1,11-4-5,14-11-13,6-4-15,28-21-17,9-1-16,6-3-3,6 0-18,7 2-14,6-2-25,4-1-29,3-2-23,4 4-29,3-1-35,-10 1-13,-4 2-19,-4 2 0,-6 8-17,-12 3-41,-6 1-39,-5 5-37,-29 8-37,-4-1-203,-13 8-524,-2 0 232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3:3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19647 4407 183,'-7'-1'205,"1"0"-16,2-2-15,1 1-16,3 2-4,-7 0-16,7 0-5,-4 0-13,4 0-6,0 0-12,0 0-5,0 0-3,0 0-12,0 0 1,0 0-6,0 0-5,0 0 2,0 0-1,0 0-5,0 0 5,0 0 7,14 2 17,0 1 11,10-2 7,6 3 1,12-2-8,3 3-2,24-5-2,-22 6 9,29-2-8,-6-1 4,3 2-5,2 0-11,1-3-2,2 5 1,0-2-12,1-2-3,-3 1-11,4-2 1,-2-2-10,1 0-1,1 7-3,-4-7 3,-1 4-11,1 0-1,4-4-12,2 0 5,-6 4-3,0 1-3,3-3-2,-10 1-5,4 1 3,-4-3-6,0-1 4,0 3-2,-21-2-16,19 0 8,-18-2 5,-4 1-7,0-4-7,-1 3 5,-4 0-2,0-5 23,-15 5 11,0 0 4,2-2 5,-1 1 8,0-2-1,-2-1-5,-4-2-2,3 4 1,-8 1 5,-1 0 3,-1-1 15,0 1-4,-1 2-6,-2-1-12,-1 0-3,-4-1-4,2 1-2,-4 1-3,2-3-7,-5 3-5,6 0-10,-6 0 7,3 0-6,-3 0-9,0 0-11,0 0-9,7-1-13,-7 1-10,0 0-20,0 0-20,0 0-44,0 0-27,0 0-44,0 0-38,0 0-44,0 0-39,0 0-40,0 0-37,-14 5-280,6-2-720,-6-4 319</inkml:trace>
  <inkml:trace contextRef="#ctx0" brushRef="#br0" timeOffset="1150.842">2276 5334 7,'0'0'159,"-6"-3"3,6 3-16,-3-2-7,3 2-20,0 0 7,0 0-10,0 0-4,0 0-7,0 0-9,0 0-10,0 0-1,10-5-6,0 3 1,1 2-3,2-2 5,9-1 5,2-2 0,6 2-4,-2-3-1,17 1-4,-1-1 2,5 2 3,23 0-1,-23 1-2,20-2-8,6 3 0,-6-6-4,0 5 0,-20-1 0,26-1-3,1-2-2,-3 1-7,6 2 1,-3-1-6,3-2 6,-3-2-18,-5 0 3,7 1-7,5 0 1,-2-1 5,2 3-14,-3-3-1,-6 0-2,6 4-4,-8-3-9,-3-2 3,-20 4 1,21 1 2,-19 1-5,21-3-6,-27 3 4,4-1 1,-1 1-4,3 3 2,-5-3-7,2 1 2,-3-2 3,-1 3 3,-5-1-2,-2-1-7,-10 1 2,1 1 1,-3-1-1,-2 2 0,-1 0 2,0-1-5,-6 2 2,-3 0 0,0 0-2,-3-2-1,-2 4-1,-2-4 4,-1 1 0,-1 1 3,-4 0 0,6-2 0,-6 2 4,6 0-18,-6 0-9,4-2-11,-4 2-20,0 0-20,2-1-42,-2 1-55,0 0-66,0 0-271,0 0-544,0 0 241</inkml:trace>
  <inkml:trace contextRef="#ctx0" brushRef="#br0" timeOffset="3946.3742">7451 6517 16,'-2'-8'111,"-2"-1"-10,0 0 5,-2 0 7,3 3 1,1 0 3,-1-2 2,0 3 1,0 4-13,2-3-7,-1 0-12,2 4-7,-1-3-9,1 3-12,-3-3-5,3 3-6,0 0-10,0 0-3,0 0 1,-4 10-5,4-3-6,1 5 1,1-1 2,0 2-13,1 4 4,0 0 0,3 0-5,-1 1 0,1 1-1,0 0 1,2 3 2,2-1-5,-2-3 0,2-2 5,4 4 0,3 1 4,0-4 4,1-2-8,2 0 7,1 1 1,1 0 2,3-2 9,0 1-5,3-7 0,0 2 5,10 4-4,-9-9 3,13 3 3,-1-3 0,-12-5 0,12 5-2,-1-4 5,6 0 3,-6 1-7,0-1 1,3-5-1,0 2-3,-2-5-2,1 7 1,1-1-3,0-3-1,-2-3-5,4 3-5,-8-2 2,2 2-3,1-1 2,-11 2-2,9-2-3,-9 3-4,-1-3 6,14 0-2,-15 2-2,2 2 3,1-6 5,0 5 2,7-4 7,3-1 4,-1 2-1,2-5-2,0 5 0,-2 4-3,7-5 1,-6 1-1,1 0 0,0 1-5,0 4 2,3-5-5,-4-2-1,8 4 0,-3 1-6,-1 0 4,4-2-6,-3 2 2,0 0-6,4 2 2,-2-2-1,-1 4 1,-1-1-4,2 3 2,-5-1-3,2-1-1,0 1-3,0 3 3,-4-1 4,4 1 0,1 0-2,0 2-7,1-3 4,1 5 4,-1-5-3,1 1-3,-5 2 3,3-1 0,-3 3-2,1-1-2,-3 1 5,-11 1 0,9 1-1,-9-4-3,-1 4 1,-2-4-4,-2-1 2,-2 2 1,-3 0 1,-4-2 3,-1-2-4,-3 1 1,-1 0-2,-3-2-3,2 1-3,-2-2 1,-3-1 1,2 2 1,-2-3-1,0 3-1,0-1 0,1-2 2,-2 0 3,-3-1 4,6 3-5,-2-1 4,-1-1 1,-3-1 0,0 0 8,3 1 1,-3-1-1,0 0-1,3-7 0,-2 2 0,2 1-1,-1-3-3,1-4-2,2-5 0,-3 8-1,5-7-3,1-1 4,5-6-7,2 3 8,1-1-7,6 1-1,1-1-4,2 4 3,3 1 1,8-2 2,0 0-4,-8 5-1,15 1 4,-4-2 4,3 3-5,-1 2-2,4-1 2,0 4-2,0-2 1,0 3 6,5 3-4,-4-3-1,2 8 0,1-4-3,-4 5-2,-2 5 6,-1-3 0,-4-2-1,3 5 8,-13-3-5,10 6 3,1-4-3,0 3 5,-10-4 7,13 3 3,-2-3 11,0 2 7,0-1-10,4 0 12,-5-6 7,-11 2-2,10 2 4,-7-5 3,9-1 5,-11-3-9,-2 1 10,1-2 16,-4-1 0,0-1 12,-3-2-17,0 2 11,1-2-8,-8 4 5,1-4-6,1-3-10,2-2 6,0-1 0,-3 2-2,3-2-7,-6 2-4,0-1 5,5-8-11,-6 8-4,1 0 3,3 1-11,-6-1 1,4-1-2,-3 1-3,0 4 3,-3-2-5,-1 4 3,-1-2-3,1 3 15,-2 1 1,-2-1-5,2 2-5,-2 0 0,1 1 3,0-1 4,-2-1-9,-1 4-2,3-4-1,-3 4-3,2-4 0,-2 4-7,4-2 1,-4 2-8,0 0 5,3-4-2,-3 4 0,0 0-5,0 0 0,3-3-3,-3 3 1,0 0 6,0 0-9,0 0 2,0 0 1,0 0-4,0 0-4,0 0 5,0 0-4,0 0 2,0 0 3,0-4 0,0 4-6,0 0 8,0 0-13,0 0 7,0 0-1,0 0 1,0 0 2,0 0 0,0 0 1,0 0-5,0 0 0,0 0-1,0 0 3,0 0 0,0 0-2,0 0 2,0 0 3,0 0-5,0 0 1,0 0-1,0 0-1,0 0 5,0 0-9,0 0 7,0 0-3,0 0 5,0 0-6,0 0 4,0 0-6,0 0 1,0 0 0,0 0 0,0 0-1,0 0-4,0 0 2,0 0-12,0 0-5,0 0-5,0 0-20,0 0-7,0 0-20,0 0-31,0 0-39,0 0-37,0 0-41,0 0-53,0 0-61,0 0-54,0 0-240,0 0-688,0 0 305</inkml:trace>
  <inkml:trace contextRef="#ctx0" brushRef="#br0" timeOffset="5504.5129">8330 5649 30,'3'-3'209,"1"-2"8,-2-1 3,3 2-6,-3-1-6,3 0-13,-3 1-15,1-1 2,0 0-20,1-2-6,-1 2-4,0-2-5,1-1 5,-1 2-10,1-6-8,-1 2-7,0-1-6,1 1 12,-3-1 12,4-1 19,-2 2-15,-1-3-8,1 2-29,0-4 1,-1-1-7,0 4 13,1 0 1,0 0 4,0-3-7,-2-3-8,-1 0 1,3-2-3,-3 1 1,1 0-4,-1-8-18,0 10-8,-1-4-1,1 4 0,-3-3-1,3 1 1,-3 2-2,-1 0 0,1 0-5,-1 0-38,1-1-4,-2 1-2,-4-6-1,1-1-5,-2-1-4,-1 3 1,-2 1-4,0 0 1,-1 2-1,-3-1-7,-4-2 1,1 0 0,-11-5-9,7 8 7,3 0 0,-5 0 1,-1 2-4,1-1 4,4 3-5,-1 2 7,3 1-6,-2-4-16,-6-1 0,-9 0 3,-1 1 3,2 2-4,7 2 5,0 3 0,-1-2 3,-5-5-4,-3 4 2,0 3-4,-3-5 6,5 2 1,-4 5-1,3 2 3,-2-3-4,11 4 3,-12-1-1,3 2-1,7 1 7,-8-1-10,8 3 3,-8 4 1,7-5-2,-9-2-4,11 4 6,0 1 3,-1-4-2,2 6-1,-10-1 3,10 1-2,1-1-2,-3-2 0,2 1-1,1 3 2,-1 0-2,3 1 2,-2-1-4,2 2 0,1-4 2,1 2-3,0 4 3,3-1 1,3-2 2,1 0-3,1 0-2,2 0-2,-9 1 1,7-2-1,1 3 2,-1-1 3,2 0 2,0 0-10,-1 3 2,0 0-2,3 0 0,-3-1 2,1 3 4,-1 1 0,-3 3-2,-4 1 0,6-3 6,-1 4-3,-2-4-1,5-2 2,-5 5 0,3 0 1,0 2 1,-2-1-2,2 0 4,-2 2-3,0-1 0,3-1-2,-1 2 0,3-4 4,-2 1 1,-1 2 1,-1 1-6,2-2-1,0 1 4,1-1 1,-1 2-10,0-1 12,3-5-4,1 3 2,2-1 2,-2 6-10,1-8 5,1 0 2,-1 2 1,2-3 1,-1 1 1,1 1-1,3-3 3,-2 2-5,-1 2 1,1-2-2,2 0 6,-2-5-2,4 3 1,-3-1 0,3-2 0,-1 0-4,1-1 7,-2-3-7,1 2 6,3-2-6,-4-1 3,4-1-1,-1 3 9,1-6-10,-5 5-1,5-5 3,-1 4-2,1-4 8,0 0-7,0 0-1,0 0 4,0 7-4,0-7 4,0 0-6,0 0 5,0 0-7,0 0 6,0 0-2,-3 5-24,3-5-16,0 0-34,0 0-13,0 0-29,0 0-25,0 0-19,0 0-32,0 0-60,0 0-61,4-24-51,-2 11-265,-4 4-682,2-1 302</inkml:trace>
  <inkml:trace contextRef="#ctx0" brushRef="#br0" timeOffset="6234.3377">5893 5058 104,'-2'-7'188,"1"-4"7,1 5 0,0-4-2,-3 4 2,2 2-13,-1-3-7,1 2-13,1 3 2,0-3-3,0 5-16,0-7-5,0 7-4,-1-4-12,1 4-12,0 0-15,0 0-7,-3-5-13,3 5-7,0 0-10,0 0-2,0 0-15,0 0-4,0 0 1,0 0-4,-2 13-7,2-7 1,0 3 0,0 2-6,0 5 1,0 1 4,0 1-4,2 0 6,-2 2-8,0 4-1,0 2-8,0-1 9,4 0 17,-1 1 12,1 0-1,-3-1-12,2-6 0,0 7-1,-3-7-5,3-1-1,-1-2 6,0 1-15,2-4 0,-4 3 5,4-1-6,-2-3 0,-1 0-7,1-2 1,1-3 13,-3 1-16,2-1 1,-2-3 7,2 3-5,-2-3 13,0-4-12,4 6 5,-4-6 13,1 3 1,-1-3 6,1 5-5,-1-5 9,2 4 9,-2-4 4,0 0 9,0 0 1,0 0 0,3 3 4,-3-3-4,0 0 0,0 0-13,13-5 1,-5-1-9,1 2 0,3-3-9,7-4 1,3-1-9,1-1-9,-2 3 3,1-2 0,2 0-5,-3-2-3,3 1-9,0-1 9,0-1-3,3 1 0,0-3-2,-4 4-4,0 1 2,-1 1-4,-4 0-2,-3 4 7,-2 1-5,-3 1 2,-2-1 1,1 1-3,-6 4 4,5-2-3,-5 1-1,2-1-2,-5 3-6,6-2 4,-6 2 4,4-3-1,-4 3-2,0 0 6,4-3-10,-4 3 1,3-4 2,-3 4 0,0 0 2,0 0-8,0 0 2,0 0 1,0 0 1,0 0-3,0 0-3,0 0 4,0 0 3,0 0-2,0 0-2,0 0 6,0 0-3,0 0 5,0 0 2,0 0-5,0 0-2,0 0-3,0 0 13,0 0-7,0 0-4,4-2 1,-4 2-1,0 0-2,0 0 3,0 0-3,0 0-2,0 0-6,0 0-9,0 0-5,0 0-10,0 0-28,0 0 3,0 0-22,0 0-31,0 0-22,0 0-33,0 0-30,0 0-30,0 0-39,0 0-40,0 0-59,0 0-204,0 0-617,0 0 273</inkml:trace>
  <inkml:trace contextRef="#ctx0" brushRef="#br0" timeOffset="10024.4492">3956 6641 45,'-11'0'146,"1"2"0,0-2-2,2 1 5,-1-1-3,5 1-1,-2-1-2,-1 0 0,0 0-2,7 0-4,-7 0-3,3 0-11,4 0-7,-6 1-9,6-1-11,-4 0-5,4 0-5,0 0-5,0 0-7,0 0-2,-6 2-4,6-2-4,0 0-8,0 0-2,0 0 0,0 0 2,0 0 4,0 0 7,13 2 13,-6-2 2,3 3 8,5-3 5,8 0-5,1-3-5,1 1-1,2-1 1,3 1-4,16-3 14,-6 1-12,3-1-9,5-2 1,1 2 19,1-1-24,20-2-7,-22 3 7,21-3-7,3 6-9,-24-3 1,19-1-5,-20 1 0,23-3-8,-2 2-4,-20 1 1,22 1-3,-19-2 3,22-3-11,-1 1-2,-20 3-1,17-8-1,-17 8 1,20-4-24,-3 1 18,-20 0 2,-1 1-7,2 3 0,-1-3-5,-1 4 3,-5-5-2,4 2-3,-6 1 1,0-1-3,-13 2 0,-1 3-2,2-3 0,2 1-6,0-1-2,-4 2 16,1-2-7,-3 0 0,1 2 5,-4-2-6,2 3 2,-12-1-10,6 0-1,-3 1 13,-3 0 11,-2-1-7,-1 3-1,0-4 1,-5 3 7,0-1 0,2 0 4,-2-2 4,0 3-6,-4 0 12,7 0-11,-7 0-1,3-2 3,-3 2-3,0 0-2,7 0-3,-7 0-2,0 0-1,0 0-15,6 0 19,-6 0-6,0 0 4,0 0-3,0 0 1,0 0-6,0 0 1,3-3 4,-3 3-3,0 0-1,0 0-5,0 0 4,0 0-5,0 0 6,0 0-4,0 0 3,0 0-3,0 0 6,0 0-4,0 0-2,0 0-6,0 0 6,0 0 4,0 0-2,0 0-1,0 0 1,0 0 1,0 0 1,0 0-1,0 0-2,0 0 0,0 0-4,0 0 7,0 0 4,0 0-1,0 0 5,0 0-5,0 0 0,0 0 1,0 0-1,0 0 4,0 0-5,0 0-1,0 0 1,0 0 3,0 0-5,0 0 2,0 0-1,0 0-8,0 0 7,0 0 1,0 0-1,0 0 0,0 0-1,0 0-2,0 0 0,0 0 0,0 0 1,0 8-2,0-8-1,0 0-2,0 0-3,0 0 8,0 0-4,0 0 6,0 0-7,0 0 1,0 0-1,0 0-2,0 0 4,0 0-2,0 0-3,0 0 3,0 0 0,0 0 0,0 0 0,0 0-1,0 0 4,0 0-4,0 0-3,0 0 7,0 0-6,0 0 3,0 0-3,0 0 5,0 0-4,0 0 1,0 0-1,0 0 1,0 0 3,0 0-3,0 0-2,0 0 6,0 0-3,0 0-4,0 0 3,0 0-9,0 0 0,0 0-4,0 0-5,0 0 3,0 0-10,4 1 2,-4-1 7,0 0 1,0 0-8,0 0 6,0 0 6,0 0-4,0 0-2,0 0 1,0 0 6,0 0 0,0 0-3,0 0 3,0 0 8,0 0-9,0 0 7,0 0-16,0 0 12,0 0-4,0 0 8,0 0-4,0 0 10,0 0-13,0 0 3,0 0 0,0 0 2,0 0-4,0 0 6,0 0 3,0 0-8,0 0 15,0 0-17,0 0 5,0 0 4,0 0-1,0 0-1,0 0 4,0 0-6,0 0 0,0 0-5,0 0 8,0 0-4,0 0-1,0 0-2,0 0 0,0 0-2,0 0-5,0 0-6,0 0-9,0 0-25,0 0-29,0 0-35,0 0-38,0 0-49,0 0-65,0 0-80,0 0-301,0-14-709,1 3 314</inkml:trace>
  <inkml:trace contextRef="#ctx0" brushRef="#br0" timeOffset="13415.1868">21517 8531 143,'-4'0'155,"0"-2"5,-1 1-4,5 1 4,-8 0-4,7-3-2,1 3-4,0 0-4,0 0-3,-6-2-11,6 2-11,0 0 11,0 0-10,0 0-9,0 0-7,0 0-10,0 0-6,10-5-1,0 6-1,3 0 2,9 0-4,-1-1-1,6 2 1,13 0-4,2 1-4,3 4 0,4-2-1,18 2 8,0 4-9,2 3-1,-1-5-1,2 6 2,2-2-4,3-2-4,1 1-9,1 1-1,-2-2-9,2-2 1,2 4-12,-3-1 7,0 0-10,-4-4 12,1 3-17,-1 0-3,6-2 3,-8-1-33,3 3-1,-4-6 5,-4 7-6,4-8 8,-24 1 8,3-1-1,1 0 2,1 1-1,-2-2 9,-3-2-5,-2 2 1,0-2 6,-4-1-7,0-1 2,-13 1-6,3 0 11,0 1-3,-2-2 2,-1-1-3,4 1-3,-5-1 6,3 2-10,-3-2 1,2 2 1,-3-2 6,3 2-18,-3-3 17,0 6-21,-3-3 11,2 2-2,-4 0-7,-2-1 5,-3-1-5,-4 0-1,0 0 6,-3 1 32,3-2-5,-2 2 11,-3-1-13,3-2-9,-4 2 7,2 0-1,-3 1 9,-3-1-24,0 0-5,7 0 6,-7 0 4,2 1-8,-2-1 6,0 0-3,0 0-16,0 0 18,0 0-2,6-2-4,-6 2 5,0 0 2,0 0-5,0 0-3,0 0 1,0 0 1,0 0-4,0 0 6,0 0 1,0 0-9,0 0 0,0 0 0,0 0 6,0 0-3,0 0-1,0 0-3,0 0-5,0 0 9,0 0-4,0 0 10,0 0-10,0 0 9,0 0-10,0 0 6,0 0-3,0 0-3,0 0 0,0 0 6,0 0-6,0 0 2,0 0-2,0 0-1,0 0 11,0 0-7,0 0-3,0 0 0,0 0 0,0 0-8,0 0 7,0 0 2,0 0-2,0 0 3,0 0-1,0 0-2,0 0 2,0 0-4,0 0 9,0 0-12,0 0 5,0 0 2,0 0-2,0 0 8,0 0-3,0 0-5,0 0-4,0 0-2,0 0 5,0 0-7,0 0 6,0 0 1,0 0 5,0 0-3,0 0 1,0 0 0,0 0-6,0 0 4,0 0 0,0 0 3,0 0-6,0 0 2,0 0 5,0 0-5,0 0 4,0 0-3,0 0 0,0 0-1,0 0-6,0 0 5,0 0 5,0 0-5,0 0 2,0 0-1,0 0 2,0 0 0,0 0-4,0 0-4,0 0 9,0 0 0,0 0-1,0 0-2,0 0-3,0 0-8,0 0 11,0 0-4,0 0 2,0 0 8,0 0-4,0 0-1,0 0 0,0 0-5,0 0 5,0 0-1,0 0 0,0 0 6,0 0 3,0 0-7,0 0-4,0 0 5,0 0-9,0 0-4,0 0 15,0 0 9,0 0-9,0 0-10,0 0 8,0 0 3,0 0-6,0 0-6,0 0 10,0 0-3,0 0 1,0 0 4,0 0 9,0 0-9,0 0-4,0 0-1,0 0 0,0 0 0,0 0 1,0 0-13,0 0 1,0 0 9,0 0 8,0 0-4,0 0-4,0 0 9,0 0-5,0 0 0,0 0 2,0 0-27,0 0 26,0 0 0,0 0 1,0 0-5,0 0 10,0 0 4,0 0-16,0 0-16,0 0 26,0 0-8,0 0 7,0 0-9,0 0 3,0 0 13,0 0-11,0 0-7,0 0 4,0 0 1,0 0 6,0 0-6,0 0-1,0 0 4,0 0-2,0 0 1,0 0-2,0 0-4,0 0 15,0 0-15,0 0 7,0 0-7,0 0 2,0 0 13,0 0-17,0 0 6,0 0 0,0 0 0,0 0-7,0 0 8,0 0 2,0 0-7,0 0 7,0 0-7,0 0 5,0 0 2,0 0-1,0 0-4,0 0-1,0 0 6,0 0 0,0 0-2,0 0-1,0 0-1,0 0 8,0 0-6,0 0-2,0 0 6,0 0-3,0 0-1,0 0 2,0 0 8,0 0-11,0 0 0,0 0 10,0 0-3,0 0-6,0 0 1,0 0-13,0 0 8,0 0 8,0 0-6,0 0 1,0 0 1,0 0-6,0 0 4,0 0 7,0 0-8,0 0-1,0 0 8,0 0 1,0 0-12,0 0 7,0 0 1,0 0-3,0 0 1,0 0 4,0 0-9,0 0 5,0 0 4,0 0 3,0 0-4,0 0 1,0 0-6,0 0 5,0 0 4,0 0-5,0 0-3,0 0-2,0 0 1,0 0 5,0 0-1,0 0 0,0 0-3,0 0 0,0 0 14,0 0-12,0 0 2,0 0-4,0 0 2,0 0-4,0 0 4,0 0 0,0 0-4,0 0 1,0 0 0,0 0 5,0 0-4,0 0-4,0 0 5,0 0-1,0 0 8,0 0-6,0 0-1,0 0-1,0 0 10,0 0-14,0 0 10,0 0-15,0 0 13,0 0 0,0 0-13,0 0 14,0 0 1,0 0 3,0 0-11,0 0 16,0 0-12,0 0-2,0 0 0,0 0-13,0 0-6,0 0-11,0 0-24,0 0-32,0 0-30,0 0-31,0 0-28,0 0-29,0 0-33,0 0-51,0 0-33,0 0-227,-12-7-595,12 7 262</inkml:trace>
  <inkml:trace contextRef="#ctx0" brushRef="#br0" timeOffset="15294.5139">2773 7300 168,'-3'-1'181,"3"1"2,-4 0-6,4 0-12,0 0-6,-6-3-7,6 3-13,0 0-9,0 0-13,0 0-6,0 0-2,0 0 0,16-4 8,-8 3-12,2-4 0,4 5-11,2-4 6,8 1-3,-2 1-1,3-5-9,-2 2 2,1 3-5,4-4 1,0 2-3,0 1-1,12-1-9,-12 2 5,10-3 2,3 1-8,-2 0-7,-1 0-3,3-2-1,0 5 3,-1-2-10,-1-3 1,2 5 2,-4-2-9,2-2-1,0 2-1,-11-1 0,13 4 3,-3 0 8,-8-5-22,9 3-5,-9 1 11,1-2-5,9 0-1,-1 1 2,-12 1 7,2 0-20,12-1-5,-14 2 2,2 0-2,-2-2 16,3 0-5,-1 2 0,-2-1-15,1 1 21,-3-3-5,4 2 1,-1 0 12,1 1-15,0-2 8,-3 0 1,4 0-3,-2-1 3,-1 3 6,2-3-10,1 4 0,-2-1-1,-1-1 0,3 1 4,-5-3-2,2 3-2,-2 0 3,0 0-2,1 0 0,-1 0 1,-1-1 2,2-2-1,-1 2-4,0 0 1,3-4 0,-1 4 0,3-3-3,-2 2 2,1 2 1,-2-3 2,1-1 0,0 2-1,2-1-3,7-4 3,-11 6-4,1 0 1,-3-2-1,3 2 1,1-3-3,0 1-6,0 1 7,2 0-4,-2 0-8,2-1 7,-2 0-5,0 1-1,-5 2 1,6-4-2,-1 1 0,-1 1 5,1-1-10,0 3 0,-2-3 1,1-2-1,2 1-1,-1 1 2,2 1-2,-1-2-6,1 2 8,-2-2-3,-1 0 1,3 1 2,-4 2-7,-2-1 4,0-2 3,2-1 1,1 2 7,1 1 6,-2 0-8,2-3 1,-1 2-2,0 1 3,4 1-5,-6-3 2,4 2-3,-1 0-3,0-1 2,3 0 2,-4 3-4,2-2 1,-2 0-9,-3-1 8,3 1 5,-2 1-4,-1-1 5,0 0-6,-3 2 6,-4-3 3,3 2-5,-5-2 1,7 3 7,-7-1-6,0-2-5,1-1 0,-1 4 0,0 0-3,0 0 1,-1 0-1,-4 0 3,2-2-7,-2 2 3,0 0-2,0 0-4,-4 0 2,2 0-1,3 0 1,-5 0-1,5 0 6,-11 0-10,10-2 5,-4 4-2,2-2 0,2 0-1,0 0-3,-2 0 4,1 0-4,-4 0 5,-5 0 3,10 0-3,-4-2-3,0 4 0,-6-2-1,8 0 3,-8 0-3,7-2 2,-7 2 2,0 0-5,7 0 4,-7 0-1,0 0 0,7 0-3,-7 0-14,0 0-15,0 0-18,4-2-24,-4 2-30,0 0-34,0 0-52,0 0-42,0 0-45,0 0-40,0 0-95,0 0-65,0 0-274,-9-15-812,4 12 360</inkml:trace>
  <inkml:trace contextRef="#ctx0" brushRef="#br0" timeOffset="17366.2967">6518 6740 123,'-5'-1'221,"0"-1"0,1 0 0,4 2-9,-7 0-11,4-3-8,3 3-6,0 0-11,-7 0-1,7 0-12,0 0-7,0 0-10,-3-1-11,3 1 1,0 0-17,0 0-4,0 0-2,0 0-12,0 0-6,0 0-1,0 0-7,0 0-10,0 0 2,0 0-16,0 0 4,0 0 4,6 11-6,1-8-8,4 1 7,-2 1-5,4 2 7,2-1 5,6 4-11,-3-3-4,4 3-4,-3-4 10,4 4-17,-2-3 1,0 1-10,-1 1-13,-5-1 13,8 0-6,-9-2-7,6 3 4,-5-3-2,-2 1-7,1-2 0,-3 1 1,2 0-8,-3-3 1,-1 1 1,0-2 3,-1 3-6,-3-4 6,0 3-7,1-2 1,0 3-6,-1-2-1,-2 0-1,-3-3 2,7 0 1,-3 2-3,-4-2 2,6 3 1,-6-3-7,5 1 4,-5-1-2,5 3 12,-5-3-19,4 5 12,-4-5-3,4 2-2,-4-2-3,4 2 9,-4-2-6,0 0 11,6 4-9,-2-3 7,2 3 0,-6-4-12,7 7 2,-4-6 2,2 0-4,-2 3 6,3 0-2,0 0 4,1-1-13,-1 1 13,2-2-1,-4 2 1,1-3-4,0 2-3,0-1 4,1 0-1,-6-2 4,7 3 9,-4-2-8,-3-1 2,5 2-11,-5-2 9,5 2 5,-5-2-8,0 0 6,0 0-8,5 1 12,-5-1 0,0 0 2,0 0 6,0 0-1,3 1 2,-3-1 4,0 0-2,0 0-1,0 0-2,0 0 5,0 0 5,0 0-10,0 0 2,0 0-11,0 0 9,0 0 1,0 0-3,0 0 3,0 0-10,0 0 2,0 0-1,0 0 7,0 0-12,0 0-1,0 0 1,0 0-5,-18 3-14,9-1 16,0 3 1,-7 0-2,3-1 6,-8 3-14,3 1 5,-2 2 0,-1-1-1,0 2 3,2 0 3,-2 2-4,2-4 2,2 5-5,-4 1 1,2-3 0,5-3 1,-1 1 3,2-1 0,0 2-3,1-1-1,2-1-8,-1 0 6,-1 1 8,2 0-7,2-3-1,0 0 5,-3 4-1,3-4-3,0 0 3,2 0 3,-1-2-7,0 0 3,0 4-1,4-5-2,-2 1 4,0 1-2,1-4 0,1 3-5,1 0 0,-3 0 4,1-4-4,2 3 2,0-2 4,-1 2-2,0-3 1,0 2 8,3-3-8,-4 4 2,3-1-7,-2-1 6,3-2 1,-3 4-4,3-4 2,-3 4-6,3-4 10,-2 2-5,-1 2 0,3-4-1,-2 2-5,2-2 7,-1 4 5,1-4-4,0 0 0,0 0 10,-3 2-14,3-2 1,0 0 3,-3 3-2,3-3 5,0 0-8,-1 4 3,1-4 1,0 0-1,-3 1 3,3-1-1,0 0-3,0 0-6,0 0 9,0 0 4,0 0-5,0 0 0,0 0-3,0 0 6,0 0-1,0 0 4,-3 3-2,3-3 1,0 0-3,0 0 4,0 0 0,0 0-4,0 0-1,0 0-1,0 0 0,0 0 6,0 0-10,0 0 4,0 0 3,0 0 1,0 0-2,0 0 1,0 0-1,0 0 0,0 0 2,0 0-6,0 0 3,0 0-2,0 0 3,0 0-1,0 0 4,0 0 0,0 0-2,0 0-11,0 0 10,0 0-1,0 0 0,0 0 1,0 0 2,0 0-5,0 0 1,0 0 2,0 0 0,0 0 0,0 0 3,0 0-7,0 0 0,0 0 1,0 0-6,0 0 7,0 0 3,0 0-7,0 0 4,0 0 5,0 0-6,0 0 7,0 0-9,0 0 2,0 0 5,0 0-6,0 0-2,0 0 5,0 0-5,0 0 6,0 0-1,0 0-1,0 0 6,0 0-8,0 0 2,0 0-2,0 0-2,0 0 6,0 0-2,0 0 3,0 0-4,0 0 0,0 0 0,0 0 1,0 0 3,0 0-6,0 0 4,0 0 3,0 0-6,0 0 5,0 0 3,0 0-7,0 0 4,0 0-5,0 0 8,0 0-13,0 0 7,0 0-1,0 0 5,0 0-3,0 0-2,0 0 3,0 0-4,0 0 5,-7-2-6,7 2 0,0 0-8,0 0 2,0 0-5,0 0-1,0 0-4,0 0-5,0 0-3,0 0 0,-5 3 3,5-3 7,-3 3 4,0-2-2,-1 2 0,2-2 4,-2 1-1,4-2-9,-4 2 12,4-2-3,-6 1 6,6-1-2,-4 4-6,4-4 13,-5 0-5,5 0 13,-5 3-13,5-3 6,0 0-3,-3 2-2,3-2 10,0 0-8,0 0 3,-7 4-2,7-4 4,0 0-5,-3 0 2,3 0-4,0 0-3,0 0 7,0 0-1,-4 1-3,4-1 7,0 0-4,0 0 5,0 0-1,0 0-2,0 0-14,0 0 12,0 0 3,0 0-1,0 0-3,0 0 1,0 0 3,-4 2 1,4-2-7,0 0 4,0 0-1,0 0 19,0 0-15,0 0-1,0 0-7,0 0 6,0 0 0,-2 5 0,2-5-1,0 0-3,0 0 9,0 0-3,0 0-2,0 0 2,0 0-2,0 0-2,0 0 0,0 0 0,0 0-6,0 0 15,0 0-7,0 0-3,0 0 7,0 0-4,0 0 7,0 0-7,0 0-2,0 0-1,0 0 9,0 0-3,0 0-4,0 0 0,0 0 5,0 0-4,0 0 0,0 0-1,0 0 0,0 0-2,0 0-1,0 0 2,0 0 2,0 0 3,0 0-5,0 0 3,0 0-3,0 0-3,0 0 2,0 0 0,0 0 0,0 0 0,0 0 7,0 0-2,0 0 0,0 0-3,0 0 4,0 0-18,0 0 15,0 0-3,0 0 2,0 0 1,0 0 4,0 0-2,0 0-3,0 0 9,0 0-9,0 0 6,0 0-3,0 0-1,0 0-9,0 0 12,0 0-9,0 0-2,0 0 9,0 0-7,0 0 6,0 0 3,0 0-9,0 0 0,0 0 4,0 0 2,0 0 1,0 0-2,0 0-1,0 0-15,0 0 19,0 0 2,0 0 2,0 0-6,0 0-1,0 0 1,0 0-3,0 0-6,0 0 9,0 0-2,0 0 3,0 0-7,0 0 5,0 0 2,0 0-2,0 0-1,0 0 0,0 0-6,0 0 7,-1 3-8,1-3 10,0 0-6,0 0-1,0 0 4,0 0 2,0 0-1,0 0-13,0 0-11,0 0 6,0 0-12,0 0-11,0 0-9,0 0-4,0 0-10,0 0-4,0 0-5,0 0-10,0 0-8,0 0-9,0 0-12,0 0-1,0 0-20,0 0-7,0 0-23,0 0-29,0 0-32,0 0-53,0 0-231,0 0-549,-5-12 243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4:04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2512 6711 14,'-7'-2'199,"0"1"1,3 1 3,-4-3-3,3 2-6,5 1-10,-5 1-14,5-1-6,-6-1-10,6 1-7,-3-1-6,3 1 0,0 0-13,0 0 1,-7 1-8,7-1 2,0 0-11,0 0-1,0 0-4,0 0-15,0 0-11,0 0-13,0 0 0,0 0-9,0 0-5,0 0 5,0 0 2,19-5 1,-7 2 13,9 1 21,3-1-20,16-2 3,-1-2-2,5 0-6,2 0-6,-1 0 5,23-6 0,-22 9-7,5-4-4,20 1 11,-4 0-10,-19 7-4,25-8-14,-1 4 4,1 0-2,-5 0 3,2 4-7,5-4-7,-6 1 2,7 1 4,-1 2-8,-2 0 1,0 0-13,2-1-2,-2-1 1,-22 3 3,22 1-4,0-2 2,-5 0-6,-16 0-2,20 0-8,-6 2 9,-18-1 6,21-1-12,-21-1 0,0 2-3,1-1-1,20-3 5,-22 2 1,0 0-7,0 0 4,0-3-4,0-1 6,-2 4-8,2-2 0,-3 0 10,-4-1-8,-10 1-1,-3 0 8,1 2-7,-3-1 1,-5-1 4,-3 1 5,4-1-8,-9 2-3,3-2-1,-7 2-1,2 0 5,-7 0 9,3 1-16,-1-1 2,1 0 5,-6 1-5,8-3 5,-8 3-8,5 1 16,-5-1-10,5-1-11,-5 1 8,0 0 7,4 0-2,-4 0-12,0 0 12,0 0-3,0 0 5,0 0-3,0 0 0,3-2 4,-3 2-4,0 0 5,0 0-2,0 0-7,0 0-10,0 0-14,3-2-29,-3 2-30,0 0-30,3-2-37,-3 2-36,0 0-51,0-7-85,0 7-346,-3-8-724,3 0 321</inkml:trace>
  <inkml:trace contextRef="#ctx0" brushRef="#br0" timeOffset="1118.9702">3026 4649 59,'-16'-3'183,"3"2"6,0-2 0,2 2 1,1 0 1,-3-1-5,6 2-6,3-3-7,-1 3-7,5 0-14,-8 0-10,8 0-14,-4-1-8,4 1-2,-7 0-12,7 0-12,0 0-2,0 0 6,0 0-5,0 0 8,21 6 9,-7-5 10,9-1-3,2 1 5,16-1-1,8 0 7,19-4 1,-19 3-18,26-2 3,-5 1-6,-1 0-6,-1-3 0,5 3-12,3 3-4,-4-1-7,3-1-3,-1 3 9,1 1-18,-2 2 4,2-1-1,-6 1-11,0-2-4,1-2-3,2 3 1,3 1-8,0 2 9,-4-3-3,0-2-4,-1 3-1,-2-4 1,-2 3-10,-18-2-4,21-2 2,0 0-2,-24 0-4,24 0-5,-18-2-1,16 2 4,-21 0-5,-1-4 1,1 3-6,-1 3 1,-3-3-2,3 1-1,-7 1-4,6-2-2,-6-2 1,-7 3 4,8 0-5,0 0-5,-13 0 4,4 0-4,-1-3 5,-2 3-5,2 0 3,-3 3-8,0-3 0,-1 0-3,-4 0 10,0 3-4,-5-2-7,1 2 3,-3-6 1,1 1 4,-1 4 0,0-4-10,-1 7 9,-4-4-2,0 0 1,0-1-1,-2 0 1,-1 0 0,3 0 3,-3 1-1,0-2-2,-2 2-1,-4-1 2,10-1-5,-6 1-3,2 0 9,2 0-5,0 0-2,-2 0-7,3 1-18,-1-1-7,-1 2 2,2-2-6,-2 0-8,-1 1-13,-1-1 4,-1-3-7,2 3-9,-6 0-11,8 0-11,-4 0-15,-4 0-12,7-1-18,-7 1-11,6-2-16,-6-1-31,0 3-25,0 0-28,0 0-40,5-2-20,-5 2-241,0 0-597,-2-10 264</inkml:trace>
  <inkml:trace contextRef="#ctx0" brushRef="#br0" timeOffset="2983.6212">6036 4449 85,'-22'-13'193,"8"9"5,-2-4 3,2 1 15,0 3-2,0-1-4,4 3-3,2-2-9,1 2-11,0 0-13,1 2-12,3-3-16,-1 2-13,4 1-16,0 0-19,-4 0-10,4 0-15,0 0-1,0 0-3,0 0-2,4 11-2,3-8 17,4 9 12,3-4-10,-1 0-3,8 5 6,0 1 12,2 3-6,1-2-4,1-1-12,-2-5 7,-1 3-3,1 4-14,-1-6 4,4 1-3,-5-1-3,3-2 1,-2-3-8,-1 4-13,-1-2 4,-4-2-11,-1 0-1,-1 0 2,0-1-11,-1 1 3,0-1 0,-5-3 0,2 4-6,-3-3-8,-1 1 6,-1-2-6,2 0 3,-4-1-10,1 3 5,-2-2 1,-2-1 0,5 1 0,-5-1 6,0 0-1,6 2 0,-6-2-8,0 0 4,4 1 0,-4-1 6,0 0-8,2 4 1,-2-4 7,0 0-8,0 0 4,0 0-3,0 0-3,0 0-11,0 0 15,0 0-8,0 0 1,0 0-5,0 0 3,0 0-6,0 0-2,-9 2-8,5 3 9,-3 2-5,-11 9 0,-5 2-7,-1 4 1,-8 8-6,2-2 6,1 3-4,6-10-4,2 4 5,0-4 4,-3 2 1,1-1-3,5 1 4,-1 0 7,1-1-5,-1-3 1,5-1 2,1-4-14,3-4 16,-2 4-3,6-8-3,0 3-6,-1-2 12,3 0 0,-2-5-1,3 3 0,2-2-12,-2-2 15,3-1 6,-3 5-7,2-2 2,1-3-6,-3 3 8,3-3 4,0 0 2,-3 4-1,3-4-3,0 0 7,0 0 4,0 0-1,0 0-1,0 0-3,0 0-5,0 0 7,-2 2 5,2-2-9,0 0 0,0 0-2,0 0-2,0 0 7,0 0 2,0 0-8,0 0-2,0 0-1,-2 3-8,2-3 2,0 0-5,0 0 4,0 0 6,0 0 7,0 0-9,0 0-4,0 0 6,0 0 3,0 0-7,0 0 0,0 0 6,0 0-2,0 0-3,-7 1-1,7-1 1,0 0-2,0 0 3,0 0-8,0 0 4,0 0 1,0 0 1,0 0 4,0 0-2,0 0 5,0 0 2,0 0-6,0 0-1,0 0-5,0 0-2,0 0 16,0 0-6,0 0 1,0 0 0,0 0 2,-1 4 1,1-4-2,0 0 4,0 0-1,0 0-2,0 0-5,0 0 2,0 0 5,0 0-3,0 0-5,0 0 5,0 0-3,0 0 1,0 0 0,0 0 1,0 0-3,0 0-1,0 0-4,0 0 8,0 0-1,0 0-2,0 0-4,0 0 1,-3 0 5,3 0-1,0 0-8,0 0-2,0 0 8,0 0 1,0 0-10,0 0 1,0 0-3,-2 3 9,2-3 0,0 0 1,0 0-6,0 0 8,0 0-4,0 0-4,0 0-2,0 0 9,0 0-8,0 0 2,0 0 7,0 0-10,0 0 10,0 0 2,0 0-7,0 0 1,0 0-4,0 0 1,0 0 4,0 0 2,0 0 1,0 0 0,0 0-7,0 0 7,0 0-4,0 0-1,0 0 10,0 0-5,0 0-2,0 0-3,0 0 1,0 0-1,0 0-4,0 0 5,0 0-8,0 0 8,0 0-1,0 0 3,0 0-2,0 0-10,0 0 14,0 0-2,0 0 3,0 0-7,0 0 6,0 0-2,0 0 1,0 0-1,0 0 0,0 0-3,0 0 2,0 0 1,0 0 0,-3 2-5,3-2 5,0 0 1,0 0-2,0 0-15,0 0 18,0 0-2,0 0 1,0 0-6,0 0 19,0 0-21,0 0 10,0 0-6,0 0-8,0 0-2,0 0 7,0 0 0,0 0 5,0 0-3,0 0-5,0 0 7,0 0-1,0 0-8,0 0 6,0 0 6,0 0-5,0 0 3,0 0-10,0 0 9,0 0 1,0 0-12,0 0 16,0 0-7,0 0 1,0 0-5,0 0 2,0 0-6,0 0 4,0 0-4,0 0-2,0 0 1,0 0 0,0 0-4,0 0-1,0 0 3,0 0 5,0 0-14,0 0 4,0 0 3,0 0-3,0 0 3,0 0-7,0 0 9,0 0-2,0 0 0,0 0-11,0 0 20,0 0 4,0 0-15,0 0 5,0 0 4,0 0-7,0 0-4,0 0 8,0 0-8,0 0 4,0 0-4,0 0-6,0 0 8,0 0 0,0 0-6,0 0-2,0 0 3,0 0-2,0 0 5,0 0 3,0 0-4,0 0-8,0 0-2,0 0 6,0 0 7,0 0-4,0 0 2,0 0 13,0 0-12,0 0 3,0 0-1,0 0 6,0 0-2,0 0 2,0 0 3,0 0 2,0 0-6,0 0 9,0 0 4,0 0-8,0 0 5,0 0-7,0 0 1,0 0 1,0 0-1,0 0-6,0 0 9,0 0 4,0 0-3,0 0 0,0 0 5,0 0-2,0 0-2,0 0 7,0 0-5,0 0 3,0 0-7,0 0 5,0 0 11,0 0-15,0 0 0,0 0 5,0 0 0,0 0 7,0 0-16,0 0 3,0 0 0,0 0 2,0 0 3,0 0 1,0 0 8,0 0-22,0 0 4,0 0 11,0 0-3,0 0-1,0 0 13,0 0-13,0 0-2,0 0 8,0 0-8,0 0 4,0 0 6,0 0-8,0 0 0,0 0 3,0 0-13,0 0 11,0 0 7,0 0-5,0 0 1,0 0 4,0 0-4,0 0-7,0 0 12,0 0-7,0 0 15,0 0-20,0 0-3,0 0-6,0 0 11,0 0 3,0 0 5,0 0-9,0 0-2,0 0 8,0 0-5,0 0 3,0 0 2,0 0 2,0 0-5,0 0 4,0 0-3,0 0 0,0 0-4,0 0 3,0 0 0,0 0 4,0 0-2,0 0-6,0 0 2,0 0 7,0 0 3,0 0-11,0 0 6,0 0-4,0 0 1,0 0 5,0 0-4,0 0 4,0 0-10,0 0-23,0 0-15,0 0-22,0 0-26,0 0-32,0 0-32,0 0-22,12 0-26,-8 2-46,0 0-69,-4-2-167,6 3-525,-6-3 232</inkml:trace>
  <inkml:trace contextRef="#ctx0" brushRef="#br0" timeOffset="6272.6841">24418 5854 55,'0'0'192,"0"0"-7,3 0-4,-3 0-10,0 0-6,0 0-7,0 0 0,4-1-10,-4 1-4,0 0-6,0 0-6,0 0-14,0 0-26,0 0-6,0 0 0,0 0-3,0 0-8,0-5-1,0 5-9,0 0-8,0 0-2,-4-8-7,-1 1-9,4 2-1,-6-2-3,1 0-5,-2-1 0,-1-2-3,2 0 3,-4-1 2,4 1-1,-3 2-2,0-3 3,-1 1-3,1 0-1,-4 3 3,1-3 1,-1-2-1,2 2-3,-2-3 1,-2 2-6,1 0 1,-4-4 0,1 0-3,-2 3 1,-1-2-2,1 2 7,-1-2-4,0-2 7,1 3 3,-1 0-3,3 1 1,-7-2-4,6 2 5,1-2 1,-5 2-4,2 0 4,0-2-3,-3 0 12,0-1-22,2 1 4,-4-3 9,4 5 0,-5-1 9,0 0-7,-11-5 6,12 5-3,-3 1 15,4-1-13,-3 0 12,1 3-4,1-2-4,-3 3-6,7-3 9,-1 3-14,-4-1-1,3 0 4,-1 2-4,1 2-7,1-3-2,-2 0-12,0 1 7,1 1 9,0 0-7,1 3-11,-1-2-7,1 0 12,-3 1 11,4 1-18,-1 2-13,3 0 22,-1-2-11,-3 1 0,7 1-2,3-1-5,-7-1 22,-1 1-16,-1 2 2,2 0 4,-3 1-7,9 0-14,-8-3 17,1 3-1,2-1-1,-3 0 10,-2 1-7,2 1-8,2 0 1,0-1-7,8 3 8,-5-2 12,-2 2-18,-1 2 10,-3-2-6,0 1-4,-2-2-3,3 3 7,2 1-1,-2-1 3,1 0 3,-1 2-6,2-3 4,4-1 7,0 1-6,-4-1 0,0 4-6,-1-1 1,-2 0 4,1 2 24,3-4-26,-1 6-6,4-5 8,-4 1 1,8 1-5,-3 0 4,-5 0-4,5-2-8,2 3 8,-6 0 0,6 0-4,-6 5 5,-1-4 0,7 0 0,0 0 8,0 1-11,3 3-3,-3 1 13,-2 0-8,2-5 2,4 4-7,-7 4 2,6-4-3,-6 6 3,7-5 6,-4 3 1,2-3 0,-1 6 0,0-1-1,2 2 2,-2 0 0,3-5 2,-4 6 1,7-7-6,-7 5 5,4-4-2,-1 4-2,-2 1-6,4-4 9,0 0-4,2-1 0,-1 2 1,-1 4-3,-4-2 5,4 4-3,2-8 1,-2 1-3,3 0 15,-2 3-10,2-3-5,-1 0 2,-1 6-3,2 0 3,2-4 0,-2-2-2,-1 9-5,4-9 10,-4 9-2,6-8 1,1 9 1,-3-8-15,3 6 15,-4-8 1,1 1 0,3-1-3,0 3-4,2-1 3,-1 6 3,-1-5-8,7 2 6,-3 5 0,-1-3 4,1-7-4,-1 8 8,1-7-6,-1 0 2,0-1-3,1 2 12,-1-2-15,3 2-1,-5-6 4,3 4 3,3 1-6,-4-3 7,4 5-12,-1-6 2,2 3 8,-2 1 1,2-1-17,1 6 14,2 2-1,0-6 2,-2-2 4,6 3-6,-8-4-5,5-3 7,0 6 3,1-4-11,-4-2-2,6 6 9,-1-2 5,3 1-8,-6-4 5,8 4 2,-1-2-3,-1 1-4,1-2-3,0 1 8,5-1 6,-2 1-7,3 0-5,1 2-4,0-2 14,9 6-6,-11-3 0,4 0 0,-2-2 4,2-1-6,-2 1 3,9 4-6,-9-6 3,2 2 7,-3-2-2,3 0-11,-2 2 0,0-3 15,2 1-4,7 6-2,-6-7 2,-1 0-4,0-2 4,8 5-7,-8-4 1,-2 0 0,2 1 3,-2-2 6,3-3-4,-1 2 0,-1 1 7,3-1-9,-5 0 11,14 4-3,-16-3 4,4-2 2,-1-1 16,1 3-17,10-2 3,-7 0-4,-2-1 3,3-1-4,-3 1 7,11 3-13,-10-6 13,10 5-6,0-1-3,-14-3 1,3-1-3,0 3-12,-2-4 11,1 1-1,0 0 0,2-1 2,-4 2-6,1-5 11,0 3-11,-2-2-1,4 1 3,-3-1-2,-1 2 4,-1-1 2,2-1-9,0-3 10,0 2-10,0-2 3,-3 0 7,3 0-5,-1-2 3,5 2 0,-7 0-4,1-5 1,1 4 7,1-3-10,-4 2 3,-6 2 4,10-4 4,-3 1 5,-1-5 6,-5 6 0,1-4 3,-1 0 3,-1-1-8,10-6 4,-4 6-3,-5 0 1,7-5 1,-4-1 7,4 3-13,-2-7-2,1 5 3,0-2-2,-4 1-3,-4 1 1,5-4 5,-5 6 3,2-5 3,-2 4 5,-2 1-1,2-1-3,1 0 1,-4 1 2,0-4 1,0 4 2,-2-1 2,3-4-14,-1 2 6,0 0-2,1-1-9,-1-2 3,4-4-5,-1-1 2,1 1-4,0-2 3,-4 1-7,4-1 2,-1 1 3,-2-1-5,-4 6 4,0-1 2,-1 7 5,1-5 5,0 1 7,-4 1 5,1 1-5,3-2-10,-1-1-2,-1-2-3,3 2 3,-3-4-9,-1 0 1,3 2-7,-2-3 8,0 2-6,1 0 4,-1-6-4,-2 5-3,1 1 2,0-1-1,2 0 0,-2 0-1,-1 2-6,-3 0 10,3 1-3,1-1 6,-4 0-2,0 17 5,0-33-2,0 21 7,0 12-4,0-31-1,0 14-6,3 2 6,-3 15 0,0-24 2,0 7-4,4 0-1,-3 0-2,-1 17-2,-1-35-5,1 18 6,1 1-2,1 0 2,-2 16-3,-3-28-2,3 12 3,0 16-1,-1-22 3,1 22-1,-3-23 4,3 6-5,0 17 8,-3-23-3,3 23 1,0-26-7,0 14 9,0 12 2,-4-20 3,4 20-5,-3-22 4,3 22-7,-3-21 2,3 21-6,-4-21 2,4 21-1,-3-23-5,3 23 7,-4-19-2,1 7 0,3 12 0,-4-18-2,4 18-6,-3-22-4,-1 13 11,1-3-4,3 12 2,-5-22-5,5 22-4,-6-25 5,2 15-1,1 0 3,-1 0-3,2-2 3,-2 3-3,1-1 1,-1 0 0,1 0-3,-1 0 1,1 1 0,-1-1-1,1 0-3,-4-2 6,3 2-3,-2-4-1,-1-1 3,3 4-1,-2 0 0,-1-3 0,0-2 4,0 1-5,0 0-11,-3 2 10,3-5 0,0 2 2,-3-1 2,1 0-5,0 0 0,-2-6 0,0 8-12,1-4 10,1 4 5,-5-4-4,-1 0-4,3 5-5,0-7-29,-7 3-30,2 5-36,6 4-34,-3-5-42,0 7-72,0-1-75,-3 3-73,3-2-87,-7 6-336,5 0-897,-8-2 396</inkml:trace>
  <inkml:trace contextRef="#ctx0" brushRef="#br0" timeOffset="6882.6982">22447 6663 180,'-1'-2'200,"1"2"9,-3-3 2,3 3-2,-3-5-11,3 5-7,-1-3-22,1 3-22,0 0-14,0 0-3,0 0 13,-6 17 11,3 0 10,2 2-10,-5 5 2,2-1 1,1 11-1,3 2 1,-4-1-6,1 0-12,0 2-3,-1-2-5,1 2-15,-1-3-3,1-3-4,0 3-11,-1-3-4,4-4-1,-4 1-18,4-9-8,-4 0-7,2-1-3,2-2-6,-3 0-20,2-1 11,-2-3-14,1-3-27,-3-1-33,5-2-35,0 0-38,-3-2-24,2-2-17,-2 0-56,3-2-57,0 0-57,-14-7-277,6-1-641,2-6 283</inkml:trace>
  <inkml:trace contextRef="#ctx0" brushRef="#br0" timeOffset="7362.7676">22371 6756 75,'0'-11'178,"-1"6"-2,0-3-1,2 1-2,0 2-5,-2-2-13,1 4-11,1-1-17,-1 1-13,0 3-11,0 0-13,0 0-9,0 0 6,0 0-5,-7 8 0,0 3-2,-3-1-5,0 5 0,-4 3-4,0 0-3,0 3-1,0 2 4,1-4-2,2 1 3,2-6-1,1-2-7,1-2-2,0-2-3,0-1 1,4 3-5,0-6 2,-1 1-8,1 0 6,0-1-13,1 0 0,-1-3 3,3 3-3,0-4 6,-3 7 8,3-7 1,0 0 9,0 0 8,0 0 6,0 0-10,0 0-2,0 0 2,9-15-13,-4 5 3,2-6-19,7-6 10,-4-1 0,4 0-24,-1 0 1,-2 1-5,-2 4-8,-1 3 6,-2-2-4,5 3 7,-4 1-6,-1 4 8,-1-1-4,2 3 10,-1 2 1,-5-1 5,2 0-3,1 3-8,-2-2 9,-1 4-11,2-1-8,-3 2-3,4-4 3,-4 4-1,0 0 14,9 6-8,-4 0 20,1 3 1,5 6-2,-1-2-2,4 6-2,0 3-2,1 2 0,-3 3-7,1-4-2,-3 1 10,2-1-28,0-2 10,-4-4-3,0-2-25,2 2-29,-3-5-30,0 2-29,-1 1-33,5-1-40,-4-4-66,-1-1-86,5-3-360,2-1-741,0-3 328</inkml:trace>
  <inkml:trace contextRef="#ctx0" brushRef="#br0" timeOffset="7940.1718">23350 6720 136,'0'0'246,"-2"-4"-5,2 4-17,0 0-7,0 0-20,0-5-20,0 5-21,0 0-17,0 0-5,0 0-3,0 12-1,0-1 0,2 7 30,-2 9 4,0 7-7,-3 14-11,3 1-6,-8 4-1,-1 2 2,0-1 2,0 1-4,-1-5-1,0-3-17,0-1-4,2-10-13,1-2-4,0 0-11,3-5-4,-2 1-9,-1-2-11,4-4 4,2-6-8,-2 0-18,-1-3-23,4-2-27,-2-1-29,2 0-46,0-7-25,0-1-33,0-1-32,0-3-37,-4 6-67,4-6-63,0 0-213,0 0-597,4-19 265</inkml:trace>
  <inkml:trace contextRef="#ctx0" brushRef="#br0" timeOffset="9340.0448">23381 6665 73,'0'0'157,"0"0"-5,0 0-8,0 0-8,0 0-16,0 0 3,0 0-6,-10 5 3,3-1 11,-4 1-4,5 3 1,-8 0-9,2 2 2,-7 1-3,1 3 0,4-5-4,-2 0-8,1 7 1,2-3-3,1-6-3,0 4-2,2-2-3,0 0-9,2-2-10,2 0-3,-1-2-2,3 0-5,0-1-6,0-2-3,1-2-6,0 3-8,0 0 9,0 0-12,3-3 8,-2 4 6,0-1-3,1-1-7,1-2 8,0 0 3,0 0-5,0 0 8,0 0 0,0 0 6,0 0 11,0 0-5,0 0 13,0 0-2,0 0-2,0 0 9,0 0-6,0 0-4,10-7-13,-6 3-10,1-4 5,4-5-15,-1 1 4,2 0-6,-1 5-1,0-5-12,4 0 4,-3 0-4,1 0-5,-4 4 9,-1 1-12,2 0-6,1 0 4,-5-1 1,2 3 12,-2 0-9,-1 1 3,2-1-1,-2 2-8,-1-2 5,-1 3 4,1-3-2,2 5-2,-3-3 2,3 1 0,-4 2-2,0 0 1,3-4 0,-3 4 2,0 0-2,0 0-1,3-3 0,-3 3-2,0 0-2,0-2 3,0 2 2,0 0-4,0 0-4,0 0-2,0 0 3,0 0-4,0 0 3,3-2-1,-3 2-7,0 0 2,0 0-3,0 0 2,0 0 0,0 0-2,0 0-9,0 0-1,0 0 6,0 0-4,0 0 0,0 0-4,0 0 1,0 0-4,0 0 0,0 0-2,0 0 1,4 7 1,-4-7 2,5 4-8,-1 1 14,2 3-7,0-1 4,4 5 1,4 0-2,-3 0 1,2 6 5,5-1-3,-1 7-4,-1-3 5,3 1-10,-3-4 8,-1 0 4,2 2 4,3-2-6,-3 0 2,-3-4-1,2 2 3,0 0-5,-4-4 2,-1 0 0,-4-6 3,2 2-3,-2-1-3,0-2 0,-2 2 2,-2-3 3,1-2 1,-1 0-2,-1 1 0,0-1 2,-2-2 2,5 2-4,-5-2-1,2 1-2,-2-1 7,0 0 0,2 5-1,-2-5 0,0 0-2,3 2 0,-3-2-1,0 0 3,0 0-3,0 0-1,1 3-3,-1-3 10,0 0-11,0 0 3,0 0-5,0 0 7,0 0-4,0 0 3,0 0-3,0 0 5,0 0-3,0 0 1,0 0-6,0 0 1,0 0-3,0 0 8,0 0-6,0 0 3,0 0 2,0 0 4,0 0-8,0 0 0,0 0-1,0 0 2,0 0 1,0 0 3,0 0-2,0 0 11,0 0-17,0 0 4,0 0-1,0 0 4,0 0-1,0 0-5,0 0 3,0 0 5,0 0-5,0 0 1,0 0 6,0 0-4,0 0-3,0 0-1,0 0 2,0 0 2,0 0 1,0 0 1,0 0-4,0 0-1,0 0-1,0 0 6,0 0 4,0 0-8,0 0 2,0 0-5,0 0 1,0 0 3,0 0 0,4 1-3,-4-1 0,0 0 0,0 0 2,0 0 2,0 0 2,0 0-1,0 0-1,0 0-3,0 0 4,0 0-3,0 0-2,0 0 1,0 0-3,0 0 7,0 0-4,0 0 4,0 0-4,0 0 3,0 0-8,0 0 7,0 0 0,0 0 0,0 0-2,0 0 6,0 0-7,0 0 1,0 0 0,0 0 1,0 0 4,0 0-8,0 0 5,0 0 0,0 0 1,0 0 1,0 0 2,0 0-2,0 0 2,0 0 2,0 0-2,0 0 3,0 0 0,0 0 2,0 0 4,0 0 1,0 0 1,0 0 4,0 0-11,0 0 12,0 0-1,0 0 1,0 0 6,0 0 1,0 0-2,0 0 1,0 0 3,0 0-4,0 0-2,0 0-1,0 0 1,0 0-8,0 0 11,0 0-6,0 0 5,0 0-8,0 0-1,0 0-3,0 0-2,0 0 5,0 0-4,0 0 0,0 0-4,0 0 0,0 0-1,0 0-27,0 0-23,0 0-28,0 0-32,0 0-49,0 0-44,0 0-39,0 0-63,0 0-62,0 0-95,0 0-312,0 0-830,0 0 368</inkml:trace>
  <inkml:trace contextRef="#ctx0" brushRef="#br0" timeOffset="10795.0995">4243 7784 140,'-11'2'225,"4"-2"-7,0 2-13,3 0-12,-2-2-20,6 0-20,-1 3-13,1-3 1,0 0 12,15 7-2,11-8-2,2 2-5,19-4-3,24-1-15,9-3-6,2 2-7,8-5-3,-1 3-8,-6 4-4,2-6 0,-1 6-15,1-6-4,-1 6-6,-6 2-9,-4-6-7,-4 1 2,-21 5-25,0-1 8,-1-3-5,-3 3-1,-6-3-5,-9 3-2,-5 2-10,-8 0-16,1-3-7,-5 3-5,-7-1 2,0 1-1,0-2-6,-4 1-26,-2-3-31,0 4-27,0 0-16,-17-5-19,1 4-19,-5 2-23,-3-1-25,-4 0-33,-10 3-181,10-1-448,-17 1 199</inkml:trace>
  <inkml:trace contextRef="#ctx0" brushRef="#br0" timeOffset="11082.9138">4407 7982 60,'-10'7'314,"0"-5"-34,6 3-31,1-3-24,3 0-17,0-2 4,9 3 1,6-3 1,9 0 12,18-3-13,2-1-12,28-1-4,-22 3-2,25-5-14,-3-1-9,5 3-5,-5 0-8,3 2-10,1-2-8,-1-2-10,-1 3-12,-5-3-6,-21 4-10,20 0-18,-22-1-6,-1-3-9,-1 4 1,-6 2-11,-8 0-8,-1 0-5,-2-3-9,-5 1-1,-9 2-4,-3 1-8,-2-1 7,-2 1-14,0 0-4,-2 0-27,2-2-17,-6 2-27,5-1-25,-2 0-44,-3 1-42,0 0-53,0 0-69,0 0-70,0 0-266,0 0-679,6-3 301</inkml:trace>
  <inkml:trace contextRef="#ctx0" brushRef="#br0" timeOffset="11945.8902">7638 7832 50,'-16'0'174,"3"-1"-2,3 1 12,1 0-1,1 0-7,3 0-10,5 0-5,-7-1-8,7 1-10,0 0-16,-4 0 1,4 0-1,0 0 2,14-3-1,0 0 5,6-1 0,8 1-1,12-1-6,6-2 2,2-1-8,22-5 15,2 7-11,1 1-7,2-6 8,-2 5 13,5-1-25,2 2 5,0 0-6,1 4 7,3-1-16,1 1 2,-3 0-24,5 0 8,-3 0-3,2 5-1,2-2-2,-1 5-8,-1-5-2,4-2-6,-6 3 1,3 1-5,-1 0 1,2-2-6,-5-1 0,0 5-13,2-6 3,-8 0-6,2 1 2,-2 1-6,1-3 3,1 2-12,-3-3 0,-3-1-4,-1 1-2,-1 1-3,-23-1 1,20 1 1,-20-4-8,3 1 9,-6-3-4,25-1-5,-19 6-1,15-9-3,-22 10-2,3-2 1,-2-3-1,0 1 1,0 0 0,-2 3-1,-2-2-3,-11 3-2,-1-3 1,-2 3 2,-1-1-4,-3 1 1,0-4-2,-6 4 0,-2 0 2,-6-1-2,1 0 4,-3 2 8,-2-2-12,1 1 3,-2 0-8,-4 0-8,7-2-11,-7 2-8,3-2-16,-3 2-12,0 0-6,0 0-33,0 0-27,0 0-20,-11-3-27,0 0-17,-12 3-18,1-1-13,-6 1-17,-9-4-23,-7 2-13,3-2 5,-1 1-24,-7-1-230,1 5-565,-21-3 250</inkml:trace>
  <inkml:trace contextRef="#ctx0" brushRef="#br0" timeOffset="13138.0443">8801 7878 181,'-26'1'187,"3"-2"3,8 1 2,5 0 6,2 0 3,0-1-2,3 2 0,0-1-10,5 0-8,-7 0-10,7 0-3,0 0-2,0 0 11,17-4-9,6 0-9,4 2 10,15-1 1,1 0-3,25-3-4,4 3-2,1 2-19,5-3 4,-2 4-12,2 0-4,3 0-7,-2 1-5,1 0-5,-2 5-7,8-2-6,-1 1-3,-3-2-1,3 6-5,-5-7 4,-1 4-2,2-2-4,-3 2-8,0-1-5,2 1-3,-3-1-11,2 0-6,-2-3-3,-5-1-2,-1-1-6,1 4-6,-3-3-3,-19-1-3,19 0-2,-22 4-6,-1-4-4,2-3-1,-1 3-2,-4 3 0,1-3 1,-6 1-7,-10 1 5,2-4-3,-4 2-1,-2-1 0,3 1-2,-3 1-4,-1 2 1,-1-2 2,-6 2-3,-1-3-1,-1 2-2,-5 0 3,3-4 27,-2 2-6,-3 0-2,-1 0-1,-2 0 1,2 0-6,-2 0 1,-4 0-2,6 0-2,-6 0-2,5 2-1,-5-2-2,0 0-4,5 0 0,-5 0-1,0 0 0,4 3-1,-4-3-1,3 2-2,-3-2-2,0 0 7,0 0-11,0 0 7,0 0-1,0 0 0,0 0-2,0 0-1,5 0 0,-5 0 3,0 0-5,0 0 8,0 0-7,0 0 1,0 0-5,0 0 8,0 0-10,0 0 12,0 0-3,4-5-6,-4 5 6,0 0-1,0 0 0,0 0 4,0 0-5,0 0 1,0 0 3,0 0-4,0 0 2,0 0-5,0 0 5,0 0 0,0 0 1,0 0-1,0 0 1,0 0-2,0 0-1,0 0-9,0 0 7,0 0 1,0 0-2,0 0-1,0 0-2,0 0 0,0 0 3,0 0-3,0 0 3,0 0 2,0 0-6,0 0 0,0 0-3,0 0 2,0 0 1,0 0-1,0 0-1,0 0 5,0 0-5,0 0 1,0 0-4,0 0 1,0 0-1,0 0 5,0 0-1,0 0 2,0 0-9,0 0 12,0 0-3,0 0 1,0 0 0,0 0-3,0 0 1,0 0-3,0 0 3,0 0 6,0 0-6,0 0-1,0 0 0,0 0 2,0 0 3,0 0-2,0 0 1,0 0-1,0 0 1,0 0 3,0 0 0,0 0-3,0 0 0,0 0 0,0 0 2,0 0 1,0 0-3,0 0 1,0 0 3,0 0-3,0 0 3,0 0 1,0 0 0,0 0-5,0 0 6,0 0-8,0 0 6,0 0-2,0 0-1,0 0 1,0 0-5,0 0 4,0 0-1,0 0 0,0 0-3,0 0 3,0 0-6,0 0-4,0 0 1,0 0-4,0 0 2,0 0-5,0 0 4,0 0-12,0 0 12,0 0-5,0 0 2,0 0-3,0 0-1,0 0 3,0 0 1,0 0 0,0 0 4,0 0-4,0 0 1,0 0-2,0 0 3,0 0 3,0 0 0,0 0 0,0 0-5,0 0-4,0 0 9,0 0-6,0 0-1,0 0 3,0 0 10,0 0-14,0 0-2,0 0-1,0 0-2,0 0 17,0 0-16,0 0 0,0 0 2,0 0-1,0 0 0,0 0-1,0 0 11,0 0 1,0 0-16,0 0 13,0 0 2,0 0-1,0 0-3,0 0 4,0 0 4,0 0 2,0 0-4,0 0 5,0 0-2,0 0 0,0 0 4,0 0-5,0 0 0,0 0-5,0 0-25,0 0-13,0 0-3,0 0-17,0 0-23,0 0-18,0 0-19,0 0-21,0 0-21,0 0-24,0 0-26,-11-4-36,11 4-26,0 0-274,0 0-607,-5-2 269</inkml:trace>
  <inkml:trace contextRef="#ctx0" brushRef="#br0" timeOffset="24430.6851">17243 7752 101,'-3'-3'197,"3"3"-7,0 0-11,0 0-13,-3 0-15,3 0-8,0 0-9,0 0-11,0 0-14,0 0-5,0 0-1,0 0-4,6-7 8,-1 6-2,-5 1 1,7 0-2,0-1-3,3 3-6,-1-3 0,2 1 3,3-1 2,4 3-2,2-2-2,-3 0-6,10 0-2,-5-1 8,5 1-9,0-2-6,1 0 5,0 2-12,3-1 1,6 0-7,-8 1 2,12-3 0,0 3-4,1 0-3,-1-4 5,0-1-17,3 0 35,1 2-34,1 3-4,2-4 0,0 0-5,1 3 3,-1-2-5,0-1 6,-1 3-3,-4-3-6,2 3 0,3-3 0,-2 1-2,-2 0-2,0 1-8,5-1 4,-4-1-5,-1 1 4,5 0 3,-6-1 7,3 3-3,-1-1-2,0-2 16,2-1-5,-4 3 6,5-2 3,-4 1 4,1 0-3,0 6-4,-5-3 0,3 0-7,0 0-2,0 2 0,-2-7 0,1 5 3,-2 0-4,3-2 6,-5 0-8,3 4-2,-1-2-3,2 0 1,-13-2 2,14 4-4,0-2-3,1-2-1,-2 5-2,1 1-1,0-7-4,-2 3-3,0-4 4,-13 2-3,12 2-4,-14 1-4,1-2 3,0 1 0,-5 0-2,-5 0-5,-1-1 1,-6 0 1,-2 1-1,3-1 2,-4-1 3,-2 2-11,0 0 4,-5 0 3,7 0-2,-4 2 0,-3-2 1,7-3-1,-7 3-1,4-5-5,-4 3 3,0 2-2,0 0-5,0 0-7,0 0-13,0 0-14,3-3-16,-3 3-12,0 0-23,0 0-19,0 0-22,0 0-30,0 0-24,0 0-16,0 0-28,0 0-33,0 0-47,0 0-77,-14-5-291,1 6-729,-3 0 322</inkml:trace>
  <inkml:trace contextRef="#ctx0" brushRef="#br0" timeOffset="26758.7429">5224 7020 43,'0'0'72,"4"-5"-7,-3 3 8,2-2-5,-3 0 6,0 4-2,0-6 7,0 3 7,0-4-4,0 4 2,0-1-5,0-1-3,-3-2-7,2 0 0,-1 2 2,0-3-5,2 2 3,-4-2-3,-1-1-2,1-2 5,0 2-6,0 3-1,-2-3-3,0 0 0,-1-2-1,3 2 0,-3 1-4,1-1-7,-2 0-1,1 1 1,-3-6-4,1 4-2,1 3 3,-2-3-6,-4-1-4,6 1 8,-2 0-10,3 2 1,-4-2-2,-1-1 1,4 5 7,-1 0 2,1 0-5,-5-1-3,2-2 1,1 4-6,-1 0 2,0 0-3,-1 0-3,-2 1-2,0-1-1,0 3-4,-1 0 2,2 2-2,-1-3-1,-2 3-4,5-1-4,-2 2 0,-1 1-1,0 0-1,0 1 0,0-1-3,-1 1-20,3 1 2,-3-2 4,2 4 2,-1 0 2,-3 0-3,4 3 0,-2-2 0,-3 5 8,5-4-4,0-1 2,-2 1-7,2 1 6,0 1 0,0 0 10,1-2-6,-6 6-1,5-3-3,-2 2 2,3-1 1,1 0 2,0 3 2,-2-6-3,2 5-2,2-3-7,-2 0 7,1 1 3,-1 3-1,1-2 1,0 1-5,2 0 3,-8 6 3,6-4-1,-3 3 1,3 1 2,0-3-1,-3 2-2,3-3 2,0 0 0,0 1-2,2 0 1,1 0 3,0-2-7,1-1 6,-2 1 3,4-1-6,-1 1-1,1-4 1,0 2-4,1 1 6,1 1-2,0-1 1,-1 3 1,3-5-2,-3 5-3,3 0 4,-1-1-2,1 2 5,1-1-8,-1-5 3,0 5 0,3 0 2,0-5-6,-2 5 8,2-2-4,0 2 2,1-3 3,-2-2 1,2 5-5,1-2 0,-3 0 3,3 3-1,-3-2-2,3 1 1,3 0 1,-6-2 3,4 1 1,-3-3-5,4 2 0,0 0 0,0 0 2,-3-1-1,2-2 0,-2 0 0,3 0-2,0 1 5,-1-2-3,-1-2-1,3 4 1,0-3 1,-4-1-2,6 4 0,-3-6 2,1 3 2,-2-1 1,4 4-2,0-5 8,1 0-6,-1 3-1,0-1 4,1-2-1,0 2 0,-1-6 1,0 2-1,1 2-1,2-2-2,1 1 3,-3-2 4,2 0 1,1-1 4,4 1-2,-6-2 1,6 0 4,-3-1-6,5 2 0,1-1 0,-4-3 1,6 2-4,-1-4 1,-2 2 0,-3-2 0,7 1-7,-7-1 5,3-2-2,1-2 1,-3 4 0,-4-2 10,10-4-11,-3 3-1,0-2 1,0 1 0,-4-1-2,4-1 4,-1-2-2,0 2-5,-5 2 5,4-2-4,-5 1 1,0-1 2,1 1 6,-2-3-5,0 3 1,2-1-3,-1-1 5,6-3-1,-6 2 0,0 0 4,0 0 2,-3 1-4,2-3 0,4-1 0,0-3 1,-6 2 3,2 4-5,4-4 11,-6 0-8,6-4 1,-7 6 2,4-5-9,3-1 3,-6 4 0,0 0 1,1 3-1,-1-3-2,0 0 0,-1 2 2,0 1 6,-2-2 1,2-1 6,-3 6 4,1-4 10,-2 3 5,0-3 9,1-1-15,-1 2-4,-1-2 0,0 1-6,2-2 0,-4 0 0,2-1 8,-2 0-2,1 1-9,-1-6-2,0 4-2,-2 6 2,0-10-12,2 5 21,-1-2-15,-1 3 6,0-2 5,-2 0 11,1-1-15,0 1 13,1 2 3,-1-1-12,0-2 2,-1 0-9,2 0 4,-2 2 5,0-2-5,-4 7-12,5-8 12,-1 3-4,0 0-15,-2-1 33,0 0-8,0 0-20,2 1 11,-2-2 1,-1 0-10,1-1 3,-3 1 6,2 1-12,1 0 4,-1-1 2,-2 7-1,1-5-14,-1-1 14,-1 1-6,0 1 6,1-1 4,-1-1-3,0 3-3,3 3-4,-6-5 4,2 0-3,-2 2-4,0 1-3,1-3 2,-3 2-6,2 0 7,-3 0-11,1 1 10,-1 3-5,2-5 3,-2 4 2,-1 0-7,3 2 3,-2 3-9,-2-4-1,0 2 7,3 0 0,-3-1 1,0 4-13,0-2-18,2 2-14,-1 1-26,0 0-17,-1 1-29,5 2-25,1 1-46,2 1-34,3 3-16,2-1-9,2 1-12,5 3-51,3-3-170,6 2-523,9-3 232</inkml:trace>
  <inkml:trace contextRef="#ctx0" brushRef="#br0" timeOffset="27970.7679">22318 4475 89,'-2'-5'207,"5"-2"-9,-4 5-25,-1-1-14,2 3-16,0-5-14,0 5-17,0 0-8,0 0-11,-2 27 8,7 0 12,-2 2 1,-1 7-5,0 15-3,2 0-1,1 2-1,1 0 9,2 0-9,-6-2-7,1-5-4,7 2 7,-4-16-7,-1 3-7,1-2 11,1 2 6,0 10 5,0-16-27,0 4 0,-4-7-13,4 2 3,-3 0-4,0-1 2,2-3-2,-2 3 0,1-9-12,-2 1-8,-1-3 0,2 1-4,-2-5-6,1 3-2,-2-5-8,-1 4 15,3-7-16,-2 1 3,-1-1-11,3-2 2,-3 2 0,0-2-6,4-4 3,-4 3-14,0 0 11,0-4-7,0 5 1,0-2-4,0-3 1,0 0-20,2 5-20,-2-5-9,0 0-16,-2 4-10,2-4-26,0 0-17,0 0-19,-2 5-12,2-2 1,-2 2 3,-1 2-8,-2-1-3,0 2-6,0 2-8,-1-2-19,-1 3-6,1-5-1,-5 5 4,0-3-127,-2 2-338,-2-4 150</inkml:trace>
  <inkml:trace contextRef="#ctx0" brushRef="#br0" timeOffset="28330.0791">22322 5686 656,'-16'2'-16,"2"-2"20,0 0 11,0-5 24,0 0 21,4-2 13,0 4 24,-2-5 7,3 0 30,3 2 17,-2-1 15,1 2 12,4 0 4,-2-2 5,3 3-7,-1 0-4,3 4-5,-4-6 0,4 6-10,-3-4-4,3 4-17,-2-4-15,2 4-13,0 0-1,0 0-24,0 0-4,0 0 4,0 0-1,0 0-12,15 14 2,-6-6-7,0 2-7,3 1 1,0-2 0,2 5-5,5-3-12,-7 0-3,1 1 0,5 0-6,-4-3 2,0 2-7,2-5-15,-2 1 16,1-2-9,1 3 0,-2-2-9,-1-3 5,-5 2 5,2-2-6,0-1-4,-3 2-11,0-3 7,-1-1-5,-6 0 4,9 2 2,-6 0 2,-3-2-8,5 2 6,-5-2-4,0 0-3,8 3-9,-8-3 7,4 1-5,-4-1 5,0 0-6,0 0 0,6 2-18,-6-2-12,0 0 3,0 0-13,0 0 0,0 0-12,0 0-4,0 0-10,0 0-3,5-1-14,-5 1-7,1-7-77,1-2-10,1-1-12,1-7-9,2 0-31,3-7-13,0 0-13,1-4-16,-3 0-143,3-1-452,0-1 200</inkml:trace>
  <inkml:trace contextRef="#ctx0" brushRef="#br0" timeOffset="28554.0636">22647 5354 5,'9'-23'86,"-1"-1"11,-3 8 22,-3 5 23,2 2 19,-4-1-7,2 3 15,-1 3-1,3-1-7,-4 2-7,0 3-10,0-5-15,0 5-16,0 0-8,0 0-8,0 0-15,0 0-4,-7 9-10,3 7 3,-1 1-10,-4 9-6,-1 3 1,0-2-3,2 2-4,-5-5-2,3 7 2,-1 0-2,-3-3-8,4 1-5,0-3 1,-1 1-4,1-4-2,0 0-6,3-4-8,0 1 1,2-1-6,0-5-8,2-2-19,-2 0-26,0-2-19,2-1-38,0-3-14,1 0-32,-1 0-12,2-1 0,0-3-17,1-2-4,0 0-122,0 0-325,0 0 144</inkml:trace>
  <inkml:trace contextRef="#ctx0" brushRef="#br0" timeOffset="28995.3942">22427 4787 33,'-4'-34'200,"-3"2"19,7 2-9,-4 1 12,1 4-11,3 9-8,-3-1-8,3 8 1,0-2-19,-1 1 3,1 3-7,0 1-1,-3 0-18,3 1-11,0 5-11,0-7-14,0 7-7,0 0-18,-3-7-10,3 7-11,0 0-7,0-2-13,0 2-7,0 0-1,0 0-2,0 22-11,6 2-3,-3 7 8,1 4-5,0 17-1,-1 0 1,1 0-2,-4 2-2,6 1 4,-5-3 7,4 2-3,-5-2-4,5 0 14,-1 1 7,-1-2-5,1-2 0,-1-3-5,0-12 0,-3 4-7,4-2 3,-2-5-4,1 2 2,-1-2-12,2 0 3,-1-2-10,2-4 4,-4-7-3,3-1-1,-4-6-8,2 1-1,-1-3 4,-1 2-1,2-6 0,-2 2 1,1-3 1,-1-4-8,-1 7-3,1-7-20,0 7-13,0-7-12,-2 1-15,2-1-18,0 4-15,0-4-21,0 0-36,0 0-52,0 0-39,-13-17-8,10 11 3,-1-1-3,-3-2 7,-1-4 6,0 5-153,-5-1-419,0 3 185</inkml:trace>
  <inkml:trace contextRef="#ctx0" brushRef="#br0" timeOffset="29234.1089">22330 5617 492,'-17'-5'17,"3"-3"30,-5 2 10,3 1 16,0 0 8,1 1 22,1 0 12,4-2 10,-1 2 26,1-1 16,3 2 9,3 0 2,0 1-1,-1-1-12,1 3-12,1-2-17,3 2-2,-4-3-14,4 3-17,0 0-12,0 0-2,0 0-1,0 0 9,11 10 2,-4-3-4,3 3-1,2 2-13,0 0 0,6 3-6,1-1-5,-1 1-11,3 2-2,-2-3-4,-5-3-6,5 1-10,1-1-8,-6-1-13,0-4-16,0 1-19,-1-3-20,2 1-20,-5-1-12,-1-2-16,-4-2-12,4-2-16,-1-1-20,-1-1-22,2-4-15,-1-3-20,4-13 13,2 2-35,-2 0 11,-2-3-4,1-1-140,2-3-376,0 0 167</inkml:trace>
  <inkml:trace contextRef="#ctx0" brushRef="#br0" timeOffset="29438.4188">22640 5392 525,'14'-23'14,"-4"7"30,1-3 9,-2 3 26,-4 2 27,1 6 13,1 0 14,-3 1 14,-4 2 9,3 0 6,0 4-3,-3-3 5,0 4-19,0-5-6,0 5-14,0 0-13,0 0-5,0 0-9,0 0-13,-3 10-1,0-1 1,-4 8 3,-4 6-1,-3 3 2,1 1-8,-4-2-12,3 2 1,2 0-9,-1 0-4,0-3-11,-1 4-1,0-2-3,4-2-1,-4 0-14,7-7-20,-3 5-21,2-6-22,2-2-23,0 0-28,1-2-24,2-3-41,-1 1-28,1-5-32,2-3-31,1-2-184,-5 3-461,5-3 204</inkml:trace>
  <inkml:trace contextRef="#ctx0" brushRef="#br0" timeOffset="29668.4372">22709 5320 159,'3'-3'303,"1"-1"-22,-4 0-1,0 4-13,3-5-3,-3 5-31,1-2-24,-1 2-21,0 0-17,0 0-17,0 0-18,-4 11-10,0-4-16,-6 8-9,3 3-10,-6 3-10,2 1-9,1-6-5,2 2-1,-1-3-10,0 7-10,0-5-13,2 2-13,-3 2-21,3-5-22,0-2-27,0 1-20,4-4-21,-4 4-28,0-6-13,4 1-32,-4 0-3,2-2-21,-1 1-15,-1-1 0,1-3-148,-5 2-379,3 0 167</inkml:trace>
  <inkml:trace contextRef="#ctx0" brushRef="#br0" timeOffset="29931.6247">22335 5641 127,'-6'-7'178,"0"-1"19,1 0 15,-1 2 14,5 1 4,-4-2 0,4 4 5,-3-1-4,2 2-1,2 2-8,-3-7-3,2 2-3,1 5-10,0 0-15,-4-5-11,4 5-10,0 0-24,0 0-21,0-4-24,0 4-4,0 0-6,0 0-7,11 8-7,-2-2-6,2 3 0,3 1-1,6 2-5,-1 0-9,1 0-14,1 1-3,-2 1 5,-1-2-11,-3 0-4,2-2-15,-3-1-17,0-1-27,1-1-30,-3 1-19,-2-4-24,1-2-26,-4 2-21,3-1-23,-3-1-16,-1-1-24,2-1-39,-1-3-14,-1-4-31,1-1-172,-1-1-508,1-1 226</inkml:trace>
  <inkml:trace contextRef="#ctx0" brushRef="#br0" timeOffset="30124.6481">22699 5475 144,'0'-11'235,"3"2"-2,-3 0-4,3 4 13,-2 0-4,-1 0-2,0 2-19,0 3-12,0-7-22,0 7-17,0 0-17,0 0-18,0 0-1,-7 15-27,3-4 1,-4 6-3,-2 6-10,1 0-8,-2 2-10,1-3-4,-1-3-10,1 5-4,0-2-6,0 0-4,-2 0-27,5-3-26,-2-4-25,-5 4-20,4-5-33,0 0-38,3-3-31,0 1-49,0-6-38,0 2-206,0 0-484,3-6 214</inkml:trace>
  <inkml:trace contextRef="#ctx0" brushRef="#br0" timeOffset="31714.8835">2218 9228 108,'-14'0'151,"0"-1"2,1 0 10,3 1-15,0 0 7,3-3-9,2 1 2,-1 2-4,2-1-25,4 1-11,-6-5-6,2 5-6,0-1-5,4 1-2,0 0-9,0 0-3,-6-1-7,6 1-11,-3-2-8,3 2-3,0 0-1,0 0-13,0 0-1,0 0-5,0 0-2,0 0 1,6-8-6,1 2-6,4 0 5,2-5-5,1 3-3,11-6 5,0-1-6,1 3-2,11-8 1,-15 6-3,6 2-3,-2 0-12,13-8-12,-12 8-12,0 0-14,1 2-15,0-4-16,-3 2-4,2 2-26,-7 1-9,1-1 4,-4 4-21,-6 1 7,-4 1-11,2-1-128,-5 4-286,-4-2 127</inkml:trace>
  <inkml:trace contextRef="#ctx0" brushRef="#br0" timeOffset="31974.8734">2137 9376 67,'-2'5'101,"-2"-1"0,1-2-3,4 0 19,-1-2 1,0 0 28,0 0-8,17-12 24,-3 0-5,6-3-2,12-9-9,5 1-8,1-6-13,1 2-10,6 2-10,-4-5-10,2 7-12,-1-1-7,-3 4-9,-2 1 2,-12 7-16,-1 3-5,-4 1-9,0-1-6,-8 2-13,3 5-10,-9-1-13,1 0-5,-1 1-2,-2-2-6,-1 1-9,-3 3-6,7-1-25,-7 1-15,3-1-45,-3 1-13,0 0-37,7 2-26,-7-2-102,7 3-317,-3 1 140</inkml:trace>
  <inkml:trace contextRef="#ctx0" brushRef="#br0" timeOffset="32933.6405">7438 8953 16,'-5'-1'105,"2"0"0,-2-1 4,0 2-1,5 0-11,-7-2-10,2 2 4,5 0-7,-8 0-17,8 0 11,-7 0-7,7 0-8,-3 0 2,3 0-18,0 0-2,0 0 4,0 0-7,0 0 0,0 0-4,0 0 18,10 9 6,-2-5 13,4 0 1,3 0 8,5-1 2,3 2 1,2 0 2,3-4-6,-1 3 0,2-2-1,16 2 2,-2 1-5,0-4-2,2 1 1,1 1-2,1-1-3,1-2-4,3 2-3,-2 1-8,22 1 4,-22-2 2,20 1 0,-22-1-6,20 1 1,3-1-1,-20 2-6,19-2-1,1-2-2,-22 6 7,25-5-8,-1 1-7,-3-4 4,-20 4-7,22 3-3,-5-5 5,2 5-5,-20-3-13,22-1 11,-22 3 0,21-3-9,-20 1 4,19 5-2,-22-3 2,22-3-4,-19 1 0,21-1-2,0 4 6,-3-4-16,-16-1 11,21-1 7,1 2-5,-1-2 2,-2 5-5,2-2 6,7 3 11,0-3-8,1-2 6,-1 8-3,-1 1-5,-2 3 3,3-2-2,-1 2-3,-2 0 1,0 0 2,1-2 12,-6 2-16,-2-5 0,0 5-2,-20-4 1,21 1-1,-24-1-4,2 0-1,-3 1-5,3 0-2,-3-2 7,-7-2-10,-10 0 0,-3-2 9,-2 1-2,-7-1-18,-4-1-4,-2-2-9,-3 0-8,0 2-16,-2-4-30,-5 2-51,2-2-60,-2 2-71,-2-10-72,-13 6-317,1-4-693,-6 1 307</inkml:trace>
  <inkml:trace contextRef="#ctx0" brushRef="#br0" timeOffset="33676.4747">6755 12922 47,'-1'-18'219,"0"7"-6,2-1-14,-2 5-19,1 0-16,-1 4-12,0-2-23,1 5-13,0 0-10,0 0-16,0 0-2,-2 20-12,2-3-6,0 19-8,0 14-6,-1 5-5,1 31-1,0 4-7,-2 4-12,1 3 6,-5 0-6,3 9-3,-1 3-1,-1-3 11,2 6-13,0 1-10,0-3 11,2 3 2,-2 2 10,-4 7 6,6-1 0,-1 8 7,1 1-4,-6 5 1,1 2 0,5 2 5,-1 4 1,-5 3 25,6-6-9,-3 4 0,1-3-4,0-1-8,-4-6 4,4 3-46,-7-11 1,-1-12-1,1 2-9,2-17 11,-1-2-5,4-10-2,-1-4-5,0-28 40,5-2-13,-1 3 3,-2-8-14,1-14 11,-1-5-28,2-2 16,0-10-14,-1 0-24,2-9-14,-1-2-26,1-3-24,-2-1-23,3-2-27,-7-14-19,3-3-44,2-15-30,0-3-201,-5-51-460,7-3 204</inkml:trace>
  <inkml:trace contextRef="#ctx0" brushRef="#br0" timeOffset="35388.513">6690 12596 61,'-3'-5'111,"3"-3"5,-4 5 2,4-1-6,-3 3-13,2-4-10,1 5-4,-2-4-13,2 4 3,0 0-15,6-2 2,-6 2-5,8 1 0,0-1 2,7 2-7,0 0-1,10-1 1,1-1-4,12 0-2,2-3 6,3 5 0,2-4 6,2 2-3,23-5 5,-1 4-8,-1-6 7,2 5-6,1 0 1,5 0 1,1 1-4,1-8-6,2 7 0,6-1-4,1 0-3,-1-4-4,-1 3-3,5 0 0,-1-5 3,3 1-6,3-3-3,1 0-8,-2 1 1,5 4 0,-5 0 0,6-7 1,0 1-1,-1 0-2,-3 3-2,-6 2-3,4-2 1,-4-3 2,-4 1-3,4 3-5,-2 2 3,-7-2-3,-1 2 6,-2-4-4,-2 6 0,-3-2 4,0 2 2,-3-1-5,-3-2 8,0 2 1,-18 2-1,20-1 1,-20 0-4,-4 3 2,1-3-5,1-1 5,-2-1-3,0-1-2,-4 5-1,-3-2 2,-7 4-4,-6 0-1,2 0 4,-2-1-1,-1-1-2,-10 0 1,8-1-2,-7 5-6,-2-4 5,-3 4-3,-2-2 6,1 0-7,-4 1 3,2 1-2,-3-2-3,1 0 2,-3 1-1,-2-1-2,8 2 3,-7 2 0,2-2 0,-1 5-1,0 0-2,1 2 9,0 2 9,-1 1 2,0 3 4,1 2 5,-1 4-7,3 6 7,-2-2 4,-2 4 1,-1 2 4,0 0-2,-1 3-1,1 2 0,-2 11 0,1-1-2,-1 3-2,-2 3 7,0-2-6,0 4-10,-2-1 5,0 29 3,4-25 3,-1 2-5,-4 22 6,2-23-1,1 2 1,-3 19-5,2-22 8,0-1-3,1 2-2,1 0 10,-1 0-13,-6 27 3,5-29-5,0 0 2,0 1 7,-1 1-12,0 2-2,-1-4-1,0 2-7,0 2 8,-3-4-9,3-5-2,1 7-7,0 0 8,-7 24 4,7-28-10,4-1 3,-1 0-4,-1-2 5,1 3 1,0-1-5,-2-7-3,5 2 2,-5-1-1,2 2 13,-1-13 2,3-2-10,-4 15 2,0 0 11,3-15 2,-5 21-1,2-4 4,-1-5 13,2 2-3,0-2 7,1-12-6,-3 13 1,0 0-3,1-3-6,2 2 3,0-12-13,-1 2 16,0 1-17,2 8-2,-2-11 5,1 0 5,3 1-10,-2 3 1,-1-5 0,1 1-4,-1 2-14,1-1 17,-5 0 3,2 0 1,4 12-4,-2-17 0,1 2 31,-1 0-2,1 2-11,1 0-1,-3-3-1,3 2-3,1-4 0,-2 2 4,2 2-12,0 2 1,0-6-2,-3-3-3,1 2-1,1 1-8,0 7 3,1-12 2,0 3-2,0-8-2,-2-1-2,2 0 1,2-1-5,-2 1 2,-2-2 5,2-3-7,0 6-2,-4-9 0,5-1 2,-1 1-4,3 0 3,-6-1 0,0-2-6,3 1 4,-1 0 2,0-2-1,1-3 7,1 4 4,0-2-15,-2-1 9,1-1-5,-1 0 2,1-3 6,-2 7-2,1-2-2,-2-3-5,2 0 6,1-2-8,-6 5 5,3-2-1,-1 0-2,-2 1 2,-5-2 1,-2 2 1,-1-1-5,-5 2-15,-4 0-7,-2 3 3,-2-1 3,-12-1-10,2 0 7,-7 0 7,1 14-6,-2-15 5,-2 0 5,-1 0-1,-24 2-12,5 3 13,-1 2-7,20-5-1,-29 1 12,1-1-7,2-3-8,-3 17 7,4-7-2,-8 5 6,3-10 2,0 6 0,-1-2-2,-1-5 5,1 3-5,-4 4 2,-1 2-6,8-1 19,-11-3-10,2-4 4,-1 0-1,-2 0-6,4 7 22,1 0-16,-2-5 2,1-3 5,3 1-1,-1 0-5,4-1 3,2 3-1,2 2-5,0-2 6,2 6-1,4-21 7,-1 6-11,20-2 12,-24 7-7,24 5 9,-1-13 9,1 1-4,1-1 29,3 3-3,7 2 9,-6-5-5,18 2 6,-5 0-4,7-3 7,0 1-5,3 1 4,2-3-1,4 2-9,2-3 2,5 1-4,-1 2-10,5 1 5,4 0 6,-10 0-10,10 0-6,-10-2-6,10 2-2,0 0 0,-4 3-5,4-3 1,0 0 9,0 0-17,0 0 5,0 0-6,-6-5-1,6 5-10,0 0 3,0 0-5,0 0 3,0 0 0,0 0 7,0 0-13,0 0-13,0 0-7,0 0 0,0 0-14,0 0-1,0 0-10,0 0-10,0 0-15,0 0-22,0 0-34,-2 0-46,2 0-40,-10-3-53,3 3-47,-2-6-56,1-1-321,2-2-754,-2 0 334</inkml:trace>
  <inkml:trace contextRef="#ctx0" brushRef="#br0" timeOffset="36154.89">2843 13511 78,'-10'-3'192,"2"0"-12,1-2-15,0 1-9,3-1-6,1 2-6,0 1-16,0-1-15,0 1-12,2-2-8,1 4-8,1-6-17,5 3 7,-3-1-8,4-1-7,3 3-1,2 0 0,3-3-5,0 5 2,9-3 4,0 3 7,1-4 3,6 5 4,-4-1-1,15 3-5,2 2-5,4 0 3,24 2-5,-23 1-2,22 1-6,-5 3-7,-14-5-2,21 8-2,-4-3-3,6-2 0,1-1 6,0-1-4,4 0 2,1 1 7,0-5-2,2 4-5,-1-3 6,5-8 2,1 7-4,4-1 3,1 2-2,-5 2-9,3 1-5,-1-3-2,-1 4 2,4-6 2,-3 2-13,-2 4-3,-4-3-2,-2 2 2,1 1 6,-3-3-8,-8-3-5,0 4-5,-2-5 1,-1 3 1,-22 0 5,-1-4-6,-1 4-4,-2-4 0,-4-1 1,-12 3-6,0-3-1,-5 0-9,-1 0-1,-7 0 0,-6 0-7,0 0 6,-8 0 6,10 1-3,-10-1-3,0 0 0,11 1-4,-11-1-2,0 0-14,0 0-8,0 0-17,7-2-15,-7 2-15,0 0-19,0 0-21,0 0-37,0 0-37,0 0-38,-21-7-202,12 2-476,1 0 210</inkml:trace>
  <inkml:trace contextRef="#ctx0" brushRef="#br0" timeOffset="36496.0798">5822 13396 149,'-12'-9'203,"3"4"8,2-2-2,0 3-4,3 1-10,-2 0-15,2-1-20,3 1-9,1 3-21,-5-4-13,5 4-11,0 0-14,0 0-10,0 0-6,16-4-7,-2 4-8,1 3-2,11 1-3,-2 2-10,1 2-5,3 0-4,-1 2-2,1 5-2,-1-1-5,10 10-6,-12-7-7,0 3 6,-2 1-2,-1 2-2,-3 3-3,-1 0 1,-1 4 1,-9 0-1,1 3 0,1 0 2,-7 16 11,-6-15-2,1 12 4,-6-12-2,-2-1-1,-7 10 4,-3-3-9,3-9 2,-9 10-7,-4-3-1,1-3-1,0-3-1,-3 3-2,1-8-11,7-7-16,-1-2-16,1-3-28,4 0-23,6-7-35,4-3-49,6-1-43,-2-4-213,6 0-457,0-12 203</inkml:trace>
  <inkml:trace contextRef="#ctx0" brushRef="#br0" timeOffset="37122.5229">7715 11839 109,'0'-17'129,"2"-2"11,-4 1-5,2-2-1,-2 1-9,-1-1 0,1 4 12,-2-1-9,0 3-9,0 4-9,-2 1-8,1 1-11,-3 0-5,0 3-9,-2 2-8,0 4-8,-4 2-3,3 0-6,-3 7-6,1-2-12,3 4 3,0 2 0,2-1-9,-1 1 1,2 1-5,5 2-2,0-6 0,4 7-4,3-1-2,-1 0 1,5 0-2,2 3-2,3-1-2,3-3 4,0 4-3,4 1-5,0-7 4,2 4-1,-1 0-4,2-2 5,0 1-4,-1-3 1,-5 2 1,2-3-1,-2 3-3,-7-7-1,1 1-1,-2 0 5,-3 0-1,-2-1-2,-2-2-5,-2 0 5,-2 0 2,0 3-3,-4-3 0,0 3 8,-9 1-8,-3-1-1,-3 1 1,5-5 3,-8-1-2,-1 0-2,3 0 0,-3-7 0,4 2-2,5 2 3,-1-2-2,3-3-2,1 1-15,1-1-12,2-1-25,4-4-30,2 2-27,3-5-22,7 0-24,-1-4-177,5-1-360,5-4 159</inkml:trace>
  <inkml:trace contextRef="#ctx0" brushRef="#br0" timeOffset="37497.1149">8021 11737 55,'0'0'257,"0"-3"-14,0 3-13,0-4-16,0 4-11,3-5-11,3 2-8,1-2-7,1 0-5,13-5 0,-1 1-14,3 0-24,4 4-9,2-5-14,0-1-10,-1 5-7,-1-2-13,-1 6-11,-1-5-11,-4 1 7,-5 5-8,-1-2-7,-1 0-9,-7 2-2,2-1-1,-4 1-5,-1 1-10,1-3 8,-1 2-13,-3-2 1,-1 3-5,-1-6 1,-3 2-6,-1-1-1,0 2-2,-5 0 1,2-1-1,-2 2 0,0-1 4,1 1-8,0 0-2,0 0 4,1 3-6,1 4 1,-3 4-1,1 7 3,-2 10-5,5 0 0,1 19 0,3-9 4,2 16 1,-2 0-6,7-1 13,-1 2-5,1-4 0,3-4-3,-1 4 3,-1-14-1,-2-5 3,2 4-12,-2 0-15,-1-3-30,1 2-28,0-5-27,-4 0-35,0-3-50,0-7-45,-4 0-222,0 2-496,-2-3 219</inkml:trace>
  <inkml:trace contextRef="#ctx0" brushRef="#br0" timeOffset="38431.3409">6332 13283 149,'0'0'190,"-4"-5"-5,4 3-6,-5-1-11,5 3-3,-2-2-9,-1-1-8,3 3-6,0 0-19,0 0-2,-1-4-5,1 4-8,0 0-1,0 0-2,1-8-9,2 3-9,-1-1-11,3-5-5,1 4-10,-2-5-2,3 2-1,1 1 0,1-8 1,-2 5 0,1 0-6,-1 2-1,0 2-10,1-1 0,-2 3-3,0 0-5,0-2-5,-2 4 2,-1 1-9,0-1-5,-2 3-3,-1 1 2,0 0-4,7 9-2,-4 2 2,-2 0 1,-1 9-1,0 6-4,2 0 0,-2 4-1,-2 0 3,2 1-5,-1 1-20,1-1 0,-3 0 5,3-2 7,0 0-5,0 0-5,-3-4 6,3 0-1,-3 1 3,2-7 0,1-2-1,0 0 6,0-1-4,-1-6 2,1 0-5,0-3-4,-2 0-3,4 1-7,-4-4-12,2 0-3,0 0-2,0-1-1,0-3 0,0 10 0,0-9-3,0-1 2,0 0 9,-1 7-18,1-7-9,-4 3-4,4-3 6,-6 1 0,2-1 3,-2 2 4,0-2 6,1 2-1,-1-2 16,-4 0-7,5 1 5,-2 0 11,1-1 2,-1 0 8,1 3 9,1-3 14,-1 0 6,2 1 15,4-1 4,-8 0 1,8 0 1,-6 0-6,6 0-3,0 0 0,0 0-10,0 0 3,0 0 5,0 0-5,15-6 3,-6 2-1,6-1-1,-2-1-2,2 1-3,6 1 1,-1 1-8,1-3 2,-5 6-2,-1-4-1,1 0-2,1 1-1,-3 3-6,-2-4-7,-3 2-7,1-1-7,-3 3-7,1 0-15,0-2-20,-3 2-17,2 0-23,-7 0-22,6 2-17,-1-2-5,-2 2-18,-3-2-167,7 3-355,-7 1 157</inkml:trace>
  <inkml:trace contextRef="#ctx0" brushRef="#br0" timeOffset="39637.2468">7148 12982 19,'0'-10'188,"1"4"-20,-2 1-16,1-1-15,0 6-20,0 0-8,0 0 1,10 28 1,-6-2-3,0 11-2,2 14-13,-2 4-8,-2 1-3,4 2-10,-4-1 5,1 0-28,-3-4-5,1-2-7,0-1-2,-1-13-6,0-4 4,-1 1-4,0-5-3,1-1-7,-2 0 1,-1-1-5,1-8-7,0 1-6,0-8-13,0-3-18,2-1-12,0-1-10,0 1-8,-1-4-6,1-1-24,0-3-11,0 0 3,0 0-5,-3-17 3,3 6 15,0-2 11,-2-7 1,1 2 16,-2-10 0,3-1 14,-3 2 7,2-4 21,-2 3 1,3-3 22,-1-2 10,5 2 16,-4 1 14,4-1-5,-1 3 9,4 2 17,1 2-4,1 1 6,-1 6 1,5-3 5,-2 7-10,-1 2-5,4 1-4,-3 4 3,4 2-12,-3 2-2,2 4-3,0 3-4,-2 3-5,0 3 6,-2 0-12,0 3-1,-2 3 0,-3 0-10,-2 2-3,-1 0-7,-4 7-19,-1-6-12,-2-2-8,-3 0-13,0-1 2,-2 0-6,1 0-27,-6 0 13,2-4-14,2-1 7,-2-3 5,5-2 0,0-2-4,0-2-4,1 1 2,3-3-10,0 0-3,4-1-17,-3-5-75,3 5-188,3-9 83</inkml:trace>
  <inkml:trace contextRef="#ctx0" brushRef="#br0" timeOffset="39948.2155">7601 13241 154,'0'0'153,"0"0"7,-7 13 0,0 1-6,0 2-2,-4 7-2,0 1-14,1 2-1,0-1-10,4-3-9,1-1-13,2-2-9,3-2-13,-3 1-6,4-3-8,1-2-7,2-2-4,0 3 2,3-7-9,2 4-3,-1-7-6,5 3-2,-3-5-1,5-4-4,0-4-4,0 2-1,-1-6-2,0 1 6,-3-2-1,-2-2 3,1-2-3,-2-1 3,-4 1-1,-1-2-5,-3-1-4,-1 0 2,-5 0 4,1 2-10,-5-1-5,3 5 1,-5 0-12,-2 6-1,0 1-9,-3-1-2,3 5-8,-1 4-5,3 2-14,1 0-14,3 5-16,1-3-35,1 4-21,2-1-20,2-2-28,4 1-29,0 4-127,6-6-352,0 2 157</inkml:trace>
  <inkml:trace contextRef="#ctx0" brushRef="#br0" timeOffset="40255.7478">7917 13276 152,'1'-5'233,"-2"0"-4,-2 0-14,0-2-10,-1 4-25,-3-1-12,1 4-21,-5 0-10,1 3-14,1-2-14,-4 2-7,4 3-12,1 0-4,-2-1-12,3 8-7,3-4-11,-1 7-2,4-3-4,1-2-7,0 2-9,6 2-2,-1-1-1,1-2-10,1 2 3,4-1 5,-2-2-10,4 1-2,-4-2 6,1-1-8,-2-3-4,1 1 3,-2 0-3,-3-4 6,-1 1-8,1-1 3,-1 1-1,-2-1 4,1 0 8,-1 1 3,-1-4 0,-3 8-5,-4-4-1,2 4 0,-5-1-2,-3 0-2,1 1-7,1 0-10,-2-3-10,0 2-14,3-3-17,2 1-23,1-4-36,1 3-35,2-4-34,4 0-34,-3-5-178,3 0-414,4-5 184</inkml:trace>
  <inkml:trace contextRef="#ctx0" brushRef="#br0" timeOffset="40454.8869">8052 13164 56,'6'-9'258,"-3"1"1,-1 1-9,3 4-15,-4-2-32,0 1-20,2 3-13,-3 1-2,4 10-5,-1 0-7,-3 0 1,2 2-16,0 5-12,-2 0-11,2 1-11,-2 0-9,1 1-14,-1 0 3,1-2-9,-1 1-22,0-6-13,0 4-19,1-6-25,-1 0-28,0-3-30,0 1-28,0 0-33,-1-4-27,1 0-36,0 2-29,0-6-186,0 0-431,0 0 191</inkml:trace>
  <inkml:trace contextRef="#ctx0" brushRef="#br0" timeOffset="40652.0306">8109 13012 54,'-1'-7'198,"1"-1"-15,0 0-19,0 3-24,-1 1-26,1 4-24,0 0-37,0 0-40,0 0-34,1 15-52,2-5-80,0-1-165,1 1 73</inkml:trace>
  <inkml:trace contextRef="#ctx0" brushRef="#br0" timeOffset="40852.6695">8288 13012 78,'0'-15'282,"2"2"2,-2 0 13,0 2-14,0 2-9,0 1-18,0 4-25,3-2-26,-3 2-23,0 4-29,0-4-7,0 4-23,0 0-16,0 16-4,3 1-9,-1 8-6,-1 6-8,0 4-12,-2 0 0,0 11-3,-1-12-13,-1 0-7,-2-2 1,3 1-29,-2-4-21,1 0-15,-3-4-16,2-6-15,1-1-19,0-1-20,-3-7-13,1 1-14,4-2-26,-1-4-11,1 0-24,-2 0-23,0-3-24,3-2-151,0 0-405,-7-7 179</inkml:trace>
  <inkml:trace contextRef="#ctx0" brushRef="#br0" timeOffset="41078.4998">8212 13297 92,'-1'-5'138,"1"-2"12,-1 5 11,-1-4 6,2 2-1,-2 2-7,2 2 1,0-7-11,0 3-8,0 4-10,0-6-13,2 2-8,2 1-11,5-7-13,2 2-2,2 0-6,5-5-6,2 1-2,0 0-2,1 4-6,-1 1-6,-6 2 0,1 0-8,-5 3 2,4 4-10,-4-2-4,0 5-4,-2 2-2,-1 1 2,3 6-4,-7-2 2,1 5-3,-1 2 6,-3 0-2,2 1-6,-2-2 2,0 7-7,0-8-2,0 1 0,0-5-4,2-1-6,-2-4-6,2 2-17,-1 1-23,3-5-13,-1 1-28,0-4-22,0 2-33,4-3-38,3-2-22,-3-2-27,3-3-133,2-2-382,-5 0 170</inkml:trace>
  <inkml:trace contextRef="#ctx0" brushRef="#br0" timeOffset="41267.036">8610 13055 8,'0'-4'107,"0"4"-25,0-5-37,0 5-13,0 0-19,0 0-40,0 0-17,0 0-46,0 0 20</inkml:trace>
  <inkml:trace contextRef="#ctx0" brushRef="#br0" timeOffset="41769.9175">8721 13072 22,'0'0'255,"0"0"2,3-2-17,-3 2-18,0 0-16,0 0-13,0 0-3,-3 10-1,1 1-4,-2 4-8,0 0-11,0 6-14,1-6-16,0 6-11,-1-3-9,1-1-11,3 7-14,0-7-9,0 0-6,3-5-12,-3-3-2,4 8-12,-1-5 6,2-2-10,3-2-8,-1-1 3,-3-3-7,3 1 6,2-2-12,-2 2 1,0-3 6,-2-2-4,-5 0 6,9-7 8,-5 4 2,2-3-13,-3-3-2,4-2 8,-3-1-16,-6-5-2,4 1 7,-4-2-12,-3 2 3,1-1-10,1-3 4,0 3-7,-4-1-1,1 6 2,-1-4 0,2 1-4,0 5 0,2-2 2,2 3-4,-2 1 5,0 1-10,2 2-12,2 0 19,2-4-2,3 2-6,4-7 1,4 4 2,6 0 0,-6 4-1,8-1-6,-2 5 7,-5 3-7,1 6 3,-2 0-2,4 8 5,-1 3 2,0 4 0,-4-1 8,-1 4 15,-5 0 4,1-1 4,-4-4 2,-2 6 14,-2-5 11,0 4 10,-1-7-2,-3 0 1,0-1-12,1-5 8,-1-2 2,1 1 1,0-2 6,2-3 4,-3 2 0,2-4 4,1-1-3,1-3 2,-3 0-6,3 0-10,-4-9-10,4-2-9,1-7-4,-1-7 0,4-5-10,1 0-1,6-4-5,-1 0 0,4 2-6,7-10 0,-7 14-6,1 1-5,2 3 1,2 4-4,-1 4-4,-6 6-1,3 2-2,0 3 2,-1 6-2,-1 1 2,0 3-1,-2 3 5,-1 6-7,-3 1-8,1 2-28,-5 4-36,1 5-32,-2 2-51,-4-2-40,-3 3-22,-1 0-39,-1 0-40,-2 1-30,0 1-32,-3 2-248,1-1-659,0-3 292</inkml:trace>
  <inkml:trace contextRef="#ctx0" brushRef="#br0" timeOffset="43399.179">6790 13996 6,'-4'-5'82,"-3"-2"0,1 5-6,0-3-7,-1 0-4,3 1 3,-3 1-7,3-2-6,-5 2 17,2-2 7,0 1 7,-1 2-2,0-3-1,-1 2-1,1 0 10,-1-1 3,-1 2 5,2-1-3,-2 1 3,3 1 2,0 1 4,1-1-2,2 0-2,-2 1-4,6 0-6,-8-2-8,5 1-6,3 1-5,-5-1-3,5 1-14,0 0-13,-6-1 3,6 1-3,0 0-3,0 0-8,-4-2-7,4 2 1,0 0-5,0 0 1,-3-2-1,3 2-10,0 0 8,0 0-1,0 0-2,0 0-1,0 0-6,0 0 4,0 0-1,0 0-4,0 0 3,0 0-5,0 0 5,0 0 3,0 0 6,0 0 11,8 7 4,-3-5 3,0 0 7,2-1 11,3 2-3,-3 1-6,10-1 8,0-2-2,5-1 1,1 1 8,5 3 3,12-4 0,-1-4 16,3-3-7,3 4-10,1-4 4,4 0-11,18-5 12,-20 4-12,4 3-3,20 1 4,-22-3-18,23-1 9,-7 2-10,-17-1-3,0 3 12,24 4-14,-4-7-4,-21 4-2,19 1 1,-21-3-10,2 4 3,2 0-5,0-1 0,0-1-7,-3-1 8,2-2-8,-2-3 6,3 2-1,-2 2 2,0 0-5,-1 8 6,0-6-6,1-4-1,-4-1 0,0 6 4,-3-1-3,0-2 1,-11 3-2,-2-1 9,15 1-7,-5-1 5,2 1-1,-11 0 11,2-3-2,7 1-4,0-1 6,0 1 11,1-1-11,-10 5 3,11-7-3,0 3-1,-1-2-7,-1 0 10,0 1-5,-8 3-5,8-5-4,1 5-1,2-4 4,-3 4-4,-10-1-3,10 2 5,2-2-10,-13 1 7,2-1-2,-4 0 1,4 3-7,0 1 0,-2-3 1,3-3 0,-1 2-6,-2 3 3,3 0 0,-2-1 2,1 1-2,-2 0 2,1 0 0,-1 5 1,0-10-1,0 3-1,-3-3-3,2 3 3,0 0-1,-2 0 0,1-1 5,0 1 7,-1-1-1,0-1-2,0 3 7,-1-1-3,-1 0-2,1-1-4,2 1 0,-3 1-4,1-2 2,-1-1-1,-1 1 1,2 3-2,-2-2-13,-1 2 14,-3 0-8,-1 0 12,0 0-5,1 0-3,-4-2-2,3 0 2,-2 1-6,0-2 2,-2 7 1,2-7 3,-1 2 7,-3 0-16,4 1 10,-7 0-3,3-3 7,2 0-5,-4 1-1,4 0-1,-2 2 2,0-1 3,-2-1-5,2-1-2,2 2-2,-3 1 5,0-3-2,2 3 1,-2 0 1,1-1-3,-2-2-1,3 2 7,-1-2-8,0 2 5,-3 1-4,4-3 3,-2 3-7,-1 0 5,0-2 2,-3 2-10,2-2 8,-1 1-1,-2 0 0,0-5 3,-4 6 4,7 0 1,-7 0-8,6 2 4,-6-2 1,4-2 0,-4 2 1,4-1-3,-4 1 2,0 0 3,0 0-11,6-1 7,-6 1 6,0 0-5,5 1 0,-5-1 9,0 0-8,0 0 3,6-1-1,-6 1 0,0 0 12,0 0-9,0 0-1,0 0 3,0 0 2,6 1 0,-6-1 5,0 0 5,0 0-8,0 0 9,0 0 3,0 0 1,3-1 4,-3 1-4,0 0 0,0 0 1,0 0-6,0 0 8,0 0 0,0 0 1,0 0 2,0 0 7,0 0-8,5-3 6,-5 3-6,0 0 6,0 0 8,0 0-2,0 0-5,0 0 4,0 0 6,0 0-1,0 0-2,0 0-2,0 0 3,0 0-11,0 0 4,0 0-10,0 0 1,0 0-16,0 0 16,0 0 4,0 0-13,0 0 1,0 0-12,0 0 10,0 0-4,0 0-2,0 0-3,0 0-4,0 0 3,0 0 6,0 0-1,0 0-4,0 0 0,0 0 5,0 0-2,0 0-14,0 0 3,0 0 3,0 0-1,0 0 0,0 0 9,0 0-5,0 0-1,0 0-6,0 0-5,0 0 4,0 0-6,0 0 0,0 0 2,0 0 5,0 0 7,0 0-7,0 0-7,0 0 10,0 0-5,0 0-1,0 0 2,0 0-2,0 0 2,0 0-2,0 0 0,0 0-4,0 0-26,0 0-24,0 0-47,0 0-41,-8-5-77,8-2-112,-5 2-110,5-2-112,-7-2-402,2-1-1033,-3-5 458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4:53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7045 3500 25,'0'-9'103,"-4"-4"-6,0-2 1,1 3 9,-3-4-8,2 1-1,0 1-10,-2-1-2,0 1-1,1 3 6,-1 0 1,-1 3-4,1-1-11,1 1-5,-2-2-7,0 4-17,-2 1 2,2 1-6,-3 3 4,0-1-16,-4 5-9,0-2 0,-1 7 2,-1-2-8,1 0 2,-7 5-2,3 1 3,-1 2-3,3 1 1,-1 0 2,0 2-2,-1 0 6,4 8 0,-2-6-7,2 6 5,-1-1-6,3 2 4,1 0-5,1 3 3,2 0-2,1 2-1,3-1-4,0 2 1,3-1-4,2-2-1,0 0 5,0 2 1,2-3-4,0 1 2,1 1 1,3 0-5,-5-3 4,2 3 1,0-2 1,-3 3 0,1-4 1,2 2 4,0-2-2,-2 2 1,2-3 2,0 4 5,0-3 0,0 1 2,-2-3 2,5-2-3,-2-3-5,-1 5 1,2 0-3,1-2-3,-3-7 3,4 8 1,-1-7-3,-2 2 6,4 3 0,-2-3-1,0-2 1,5 8-2,-1-8 3,-1 4 2,3-1-7,-1-6 2,-1 1-2,1-3-1,3 7 3,-4-7 8,5-5 0,4 6 7,-1-3 5,2-1-2,0-3 1,-6-2-3,8 0 2,-6-3 1,5 2-3,-4-3-2,3 0 10,2-3 3,-5 0-5,-3 1 9,3-3-3,4 0 10,-1-2 4,-5-1-3,1 0 2,2-3 17,-1-3-11,3 1 7,-8 1 0,5-4-6,-1-6 3,-1-1 0,-1 2 4,-1-3-7,1-1-5,-1-3 7,-2 1-21,0-4-2,-1 2 3,0 1-5,1 0-23,-2-2 13,1 2-19,-2 0 29,1-1-7,0 1 6,-4-4 0,-1 1-11,0-2-3,0-1 6,-1-2 1,-4-13-8,2 1-4,-2 3 6,-1-4-15,-1 2 4,1 13-3,-1-1-14,-3 0 6,3 1 6,-5 0-6,-2 1 3,-5-12-5,5 12 17,-3 4-22,2 1 6,-3-1-1,-2 1 2,2 4 6,0-2-3,0 5 1,-2-2-2,1 3 0,-2 4 5,3-1-2,3 4-4,-1-1-3,0 2 4,-1 3-3,6-2 4,-2 6-7,1-2-8,1 2 6,-1 0 3,3 1-3,1 3-11,-1-2 1,2 0-29,-3 0-19,3 1-35,-1 0-46,4 2-49,-13 4-15,6 2-21,-1 1-27,-2-1-36,3 5-40,-4-4-268,2 5-641,5-5 284</inkml:trace>
  <inkml:trace contextRef="#ctx0" brushRef="#br0" timeOffset="490.9914">6993 1923 16,'-3'-1'165,"3"1"-17,-3-3-25,3 3-4,0 0-6,-7 8-14,7-1-12,-4 4-3,1 0-14,0 6-2,-1 2-7,3 1-5,-2 9 4,0-1-12,0 2 15,1 4-1,1 0-1,1 13-5,-4-10 1,4 13 2,0-3-6,0-11-2,-1 13-2,1-15-9,1 13 2,-1-14-5,2 12 4,-2-13-9,2 2 3,-1-5 2,1 2-4,1-2 5,-3-2-5,1-5 0,1-4-10,-4 0-3,4 2 7,0-4-4,-2-4-1,-1-1-3,2 1-3,-1-1 1,1-5-3,0 1 2,-1 3 0,0-9-3,0 7 2,0-8-5,0 7 2,3-2 4,-3-5-4,0 0 4,0 6-5,0-6 4,0 0-1,0 0 5,0 6-12,0-6 6,0 0-10,0 0-14,0 0-17,0 0-17,0 0-35,0 0-91,0 0-210,-3-21-412,0 10 182</inkml:trace>
  <inkml:trace contextRef="#ctx0" brushRef="#br0" timeOffset="1205.9479">6746 2750 114,'-1'-5'176,"-3"1"1,2 0-7,2 4-8,-5-4-9,5 3-15,0 1-12,-2-5-14,2 5-10,-4-3-12,4 3-2,0 0-13,-3-3-16,3 3-2,0 0-12,0 0-11,0 0-1,0 0 0,0 0-11,9 14 5,-7-8-7,7 3 8,0 5-7,0-3 1,1 6-2,0-1-3,4 1 2,1 2-3,1 0-1,0 2 4,-2-3-1,-3-3 1,-2-5 0,3 5-7,-2 1 7,1-6-7,-2 2-2,-2-4 2,-1-2-5,0 6-8,-1-6 9,0-2-1,-1 0 2,-1-1 1,-3 2-2,0-5 17,8 4 5,-7-2 20,-1-2 11,4 3 11,-4-3 14,0 0 6,0 0 2,0 0 12,3 1 1,-3-1 0,0 0 0,0 0-11,0 0-5,0 0-8,7 2-2,-7-2-17,0 0 6,0 0-14,0 0 0,0 0-13,0 0-1,0 0-5,0 0-1,0 0-11,0 0 4,0 0-9,4-8-2,-4 8-8,0 0-7,0 0-26,0-6-23,4-1-28,-2 0-5,3-6-4,0 3-3,3-4-5,0-3-10,1 2-6,-1-1-4,5-6 2,-3-1-6,0 1 10,4 1 17,-3-3 1,0 1 15,1 0 2,-1-1 7,-2 0 6,3-1 7,-2-1 3,1 2 4,-2-2 6,-4 8 8,2-4 11,-1 3 12,-3 5 12,2 2 6,-2 0 1,0 2 7,1 2 5,-4 1 6,2 1 4,-1 1-2,-1-1-3,3 5-2,-3-5-10,0 6 1,0 0-5,3-5-2,-3 5-1,0 0-6,0 0-2,0 0 0,0 0-1,0 0-4,-9 12 2,2-5 8,-1 8-7,-2 8 5,-6-1-2,1 10 3,-2-4-5,-8 15 7,2 0-7,-4-2 2,2 6 3,1-4-6,3-2 5,0-2-1,8-7-8,-1 1 9,2-9-1,0 3-4,4-10 5,2-2-6,0 1 7,2-9-6,0 4 0,2-6 1,-1-1-11,1 4-4,0-4-10,2-4-14,-2 6-5,2-6-26,0 0-18,0 0-31,-2 8-35,2-8-31,0 0-157,0 0-367,0 0 163</inkml:trace>
  <inkml:trace contextRef="#ctx0" brushRef="#br0" timeOffset="5640.8857">4422 7654 61,'0'0'102,"-4"-3"-2,4 3-7,0 0 4,0 0-17,0 0-5,0 0-2,0 0 0,0 0-5,0 0-8,0 0-8,0 0 4,0 0 5,0 0-20,0 0 7,0 0 7,0 0 5,0 0 8,13 3 0,-8-3-5,2 2 11,5-1-4,-4-1 2,15-3-3,-2 2-1,4 0-7,2-1 9,11-2-9,-9 3 3,12-4 0,-10 3-2,13 2-8,1-5 1,-3 6 0,5-1-1,-1-1 4,4 1-3,19-2-2,-20-1-5,20 0-3,1 6 3,-22-6-5,24-4 0,-25 7-5,20-1 1,2 2-2,-20-1-7,19 0-1,1 0-5,-24 0 1,3-5-1,-3 5-2,3-2-4,-4 2-1,-1-3-5,-3 3-3,-12-5 10,0 4-9,-1-1 0,-3 1-1,-3 1-6,-5-3 0,-1 3 9,-3-2-6,-3 2-2,-3-3 1,-3 2 0,4 2 0,-2-2 2,-5 1-5,7 0-5,-4 1-3,-3-1-5,0 0-5,0 0-5,7-1-10,-7 1-5,0 0-7,2 5-9,-2-5-11,0 0-33,0 0-29,0 0-29,0 0-22,-16-4-10,6 2-3,0 2-147,-5-2-364,1 4 161</inkml:trace>
  <inkml:trace contextRef="#ctx0" brushRef="#br0" timeOffset="6484.4632">4419 7845 9,'-5'0'122,"1"0"1,4 0 0,-6 2-8,3-1-6,3-1-9,0 0-6,-7-3-1,7 3-10,0 0 1,-5-1 5,5 1 1,0 0-2,0 0 0,-6-1 11,6 1 0,0 0-1,-6 1 8,6-1-9,0 0-2,0 0 4,0 0-9,0 0-3,0 0-4,0 0 0,0 0-1,-4-3-6,4 3-1,0 0-9,0 0-3,0 0-2,0 0-7,0 0-4,0 0-6,0 0-1,0 0 1,0 0-8,0 0 2,0 0 5,14 4 13,-4-1 2,3-4 6,2 3 5,10-2 2,2 0-1,11-2-6,3 2 2,-3 0-8,7-2-9,-3 1 1,2 0 1,-2 2-4,6-1-7,0 1 1,1-2 3,19 1-12,-20 0-2,22-3 6,5 2 2,-6 1-5,-21-1-7,19 2 3,-1-1-10,-16 0 2,19-1-6,-21 1 5,1 0 5,23 2-14,-27-3-2,3 0-6,20 1 10,-26 1-1,1-2-9,0 1-1,-2 0 1,-2 0 5,1-4-1,-1 2-5,-12 0 4,4 0-9,8 0 8,-12-1 5,1 0-10,-4 2 2,1 0-3,-2-1 16,-2 0-15,-5 1 0,-4 1 3,-2 0 2,-1 0 9,-1-1-19,-4 1-1,2 0 13,-2-1-3,-4 1 6,10 0-11,-8 1 23,-2-1-29,0 0 8,5 0-6,-5 0 7,0 0-9,0 0 1,7 0 9,-7 0-8,0 0 7,0 0-2,4 0-2,-4 0 7,0 0-13,0 0-4,0 0 17,0 0-2,0 0-6,0 0 14,0 0-22,0 0 18,0 0-8,0 0-2,0 0 9,0 0-12,3 1 0,-3-1 12,0 0-4,0 0-5,0 0 5,0 0-1,0 0-3,0 0 2,0 0 10,0 0-8,0 0-2,0 0 10,0 0-23,0 0 10,0 0 14,0 0-17,0 0 9,0 0 0,0 0-5,0 0 3,0 0 4,0 0-2,0 0 0,0 0-2,0 0-6,0 0 25,0 0-20,0 0-8,0 0 4,0 0 1,0 0 5,0 0-15,0 0-8,0 0-11,0 0-15,0 0-30,0 0-25,0 0-29,0-7-40,0 7-45,0 0-51,0 0-56,0 0-211,0 0-578,0 0 256</inkml:trace>
  <inkml:trace contextRef="#ctx0" brushRef="#br0" timeOffset="7470.734">13393 4696 213,'2'-7'252,"-1"4"-10,2 0-12,0 0-13,-3 3-14,0 0-14,0-5-21,0 5-13,0 0-15,0 0-15,0 0-15,0 0-16,0 0-8,0 0-10,-15 13-3,-1 4-8,-3 2 1,0 3-13,-4 3-4,1-1-4,-9 6-6,0 1-1,0-2-7,-2 2 0,1-2-7,-2 0 0,11-12-2,0-3 5,1 3 1,3-3-3,2 1-4,6-5-1,-1-1-4,5-4-1,-3 2 2,6-3 2,1 0-4,-1-2 6,-2 1-5,5-2 0,-2 0-2,3-1 3,-3 3 3,3-3 3,0 0 7,0 0 3,0 0-4,0 0-6,0 0 4,0 0 2,0 0-6,0 0-3,0 0 15,0 0-23,0 0 3,0 0-10,0 0-1,0 0 3,7 4-5,0-1 2,2 1 0,2 6 1,2-2-1,5 6 1,2 2-3,1-1 1,1 2 5,3 1 1,-2 1-5,1-1 4,-4 0-2,-2 1 1,1-2-1,-5-5-18,4 2-10,-7-4-8,2 2-14,-2-3-11,-6-2-2,1-3-24,-3-1-7,2 0-11,-3 1-5,1-1-5,-3-3-3,0 0-7,0 0-28,0 0-53,17-15-19,-10 6-159,3-4-408,1-7 182</inkml:trace>
  <inkml:trace contextRef="#ctx0" brushRef="#br0" timeOffset="7946.659">13820 4564 178,'0'-9'271,"0"0"-12,-1 1-21,1 4-29,-1 0-26,1 4-24,-2-2-19,2 2-14,-4 15-8,-1 9-9,-2 5-10,-1 16-8,-1 0-10,-2 4-11,4-2-2,2-12-8,-3 0-8,4-1-3,1 0-7,-2-3 0,3 1-5,-4-1-3,5-5-5,-3 2 0,3-10-4,1-1-5,-2-6-2,-1 1 2,3-2-4,0-3-2,0 0-3,-1 1 3,1-1-4,0-4 0,0 2-3,0 1 0,-3-3-7,3-3 9,0 3-5,0-3-3,0 5 2,0-5 2,3 6-1,-3-6 2,0 0-3,0 3-1,0-3-1,0 0-3,0 0 5,0 0-3,1 3 3,-1-3 0,0 0 2,0 0-1,0 0-2,0 0 4,0 0-3,0 0-1,0 0-2,0 0 8,0 0-3,0 0-1,5 1 2,-5-1 0,0 0-1,0 0-2,0 0 3,0 0-2,0 0 0,0 0 3,0 0-3,0 0 0,0 0-5,0 0 4,0 0 2,0 0 5,0 0-10,0 0 3,0 0-9,0 0-4,0 0-11,0 0-5,0 0-20,0 0-27,0 0-21,0 0-44,0 0-38,0 0-242,1-12-454,2 5 201</inkml:trace>
  <inkml:trace contextRef="#ctx0" brushRef="#br0" timeOffset="8866.0565">13924 4930 96,'0'0'161,"2"-2"-13,-2 2-4,0 0-18,0 0 8,2-3 0,-2 3-5,3-5 0,-3 5-5,0-4-6,0 4-6,0-8 2,0 4-3,-3 0-8,3 0 3,-1 0-6,1-3-10,0 3-9,-1-2-12,-1-1-2,-1 4-9,1-2-4,0 0-9,2 2-3,0 3-4,-3-4-8,0 2-4,3 2-24,-4-4-21,4 4-32,0 0-33,0 0-32,0 0-18,0 0-25,-4 8-23,3-3-143,1 2-351,-2-2 156</inkml:trace>
  <inkml:trace contextRef="#ctx0" brushRef="#br0" timeOffset="9413.0854">13513 5095 77,'1'-5'157,"1"-2"-2,-1-2 2,1 3 13,-2-4-14,0 4-4,0-1-5,0-3-9,-3 6-10,3-5-8,-3 4-11,3 1-11,-3-2-13,1 3-9,0-1-8,-2 4-9,-3 0-11,-1 2-10,-3 3 2,0 5-2,-9 5-7,9-2-1,-9 3-3,8 2-4,-5 3-5,4-1 4,5-6-7,0 2 2,3 1-4,1-7 1,2 2-5,-1 1 9,3-6-8,2 3-7,-4-1 1,1-2 1,2 0 3,-1-4-3,3 4 1,2-5 0,-5-2 0,6 3 2,-6-3 0,13-4 3,-6-3-3,4-1 2,-2-2-3,4-4-5,-2 1 0,-4-3 5,1 3-5,2-2 4,-1-1-4,-3 0-2,-1 0 3,1 7-3,-1 1 5,-3 2 1,-1 0-8,-1 1-2,4 1-3,-4 2-6,0 2 2,3-3-3,-3 3 2,0 0 1,0 0 5,2 9 1,0-1 6,-2-1-7,3 0-3,0 3 4,0-1 2,0-1-2,0 2-13,0-2-10,2 0-13,1 0-15,1 1 8,0-3-22,1 0-20,1 0 2,4-2-29,0-2-18,-1 3-16,3-5-123,1-2-295,-1-3 131</inkml:trace>
  <inkml:trace contextRef="#ctx0" brushRef="#br0" timeOffset="9851.9598">13827 4663 183,'0'-26'190,"0"9"3,1 3-5,-1 3-14,2 2-12,-2 3-23,0 1-20,1 1-16,-2 0-11,1 4-7,0 0-12,0 24-4,-4 1-4,1 6-7,-1 5 0,-5 12-5,1-1-4,-1-1-2,-1 0 1,-1-12-6,4 0-5,-3-3 0,0 0-6,3-2 5,0-4 5,0 1 0,3-7 2,-2-4-6,2 1-6,1-5-5,-1-2 4,1-1-5,0-1 3,1-4 1,-1 2 13,3-1 8,-2 0 8,2-4 7,0 3 17,0-3-1,0 0 21,0 0-8,0 0-2,0 0-17,5-14-8,-3 3-11,5-6-4,5-5-9,-2-3-4,2 0-6,0 1 0,3 0-6,-4 4-6,-1 6-10,-4 4 4,-1 1-6,1 3-3,1 2-2,1 2-7,0 0 4,-1 4-3,3 2 2,-3 3-2,2 5-5,-2 0 3,1 3 3,-1 1-1,-5 3 2,1 0-1,-3 2-6,0-1-6,-5 3-14,-2 2-14,-3-5-10,-1-3-16,-1 5-7,-3-3-15,-3-5-15,6-2-13,-1-3-3,-1-2-11,5-3-2,-1-3-12,3-1-23,-1-1-6,3-6-16,2-1-18,2 1-116,2-5-350,4-5 156</inkml:trace>
  <inkml:trace contextRef="#ctx0" brushRef="#br0" timeOffset="10127.954">14141 4901 234,'0'-5'253,"-7"1"-11,1-2-23,-2 4-26,0 2-19,-4 0-19,1 1-15,-2 4-19,-3 3-9,4 0-11,2 2-7,-2 2-12,0 2-6,5 1-11,0 2-6,3-3-6,3 2-8,-2 0-5,4-2 1,3 3-4,2-7-6,1 7 0,0-3-6,0-2 1,-1-2-6,2 0-6,-3-3 3,-3 0 0,3-2 0,-3 2-2,0-4-3,-1 1 3,-1-4 0,-3 10-2,-2-7 1,-4 3-3,-2 0-11,-3-2-11,0 1-13,0 0-16,1-5-23,-1 0-35,4 0-44,3-2-23,0-3-35,1 0-148,5-5-377,1 1 167</inkml:trace>
  <inkml:trace contextRef="#ctx0" brushRef="#br0" timeOffset="10318.9431">14324 4698 191,'10'-10'305,"-4"2"0,-1 3 0,-2 1-19,1 0-34,-2 3-32,-1-1-25,-1 2-21,0 0-20,3 16-13,-6-5-14,2 15-10,-5 6-9,-2 1-2,-2 10-17,0 2-10,0-11-2,2 0-12,-4 11-17,4-11-41,1-2-28,-3-2-29,3 0-32,1-1-42,-1-2-44,3-8-41,2-2-25,-3-5-177,-1-2-444,2-2 196</inkml:trace>
  <inkml:trace contextRef="#ctx0" brushRef="#br0" timeOffset="10932.4422">14151 5074 8,'0'-21'210,"1"5"5,0 6 10,4-4 0,3-1-12,2 0-13,7-2-4,4 5-5,3 0-24,-3 7-10,4 1-12,0 6-1,-2 3-19,2 1-6,-1 5-13,-2 3-2,-4 1-13,2-1-13,-6 3-3,-4-2-12,-1-2-3,-4 1-9,2 1-2,-5-4-3,-4-1-4,-1 2 2,1-1-4,-3-4-5,0 2-5,-1-2-4,3-5 7,-1 1-9,-3-2 7,3-1-9,-2 0 0,6 0-4,-10-6 0,9 1-6,-2-5-1,3 0-4,0-6-4,4 1 0,-1-1 0,4 0-5,-1 0 1,1 1-6,2-1-8,0 2-5,5 2-21,5-4-13,-1 5-19,1-1-12,4 4-23,-2 0-12,3 7-20,0 0-21,2 1-7,-3 0-2,2 1-4,1 0 3,-1-1 12,0 3 15,-3-1 11,-1-4 27,-1 4 7,-5-2 31,-6-2 33,1 2 30,-2-3 52,1 3 35,-4-5 22,-1 1 8,-1-1 6,4-3 0,-7 4 2,3-4 10,-3 2 4,0 2-1,0-4-13,-3 3-14,2 4-17,-2-2-9,3 3-11,-13 1-7,0 6-14,1 3 4,-6 6-6,-3-1-1,4 8-9,0-8-7,3 5 0,2-7-6,2 3-3,5-2-1,-1-5-7,2 3-7,1-2-2,0-2-10,6 3-2,-3-6-5,3 1 3,1-3 0,3-1 8,2 0-5,1-4-1,2 0 0,1-5-1,0 0-1,-1-4-7,2 0-1,-1-2 3,4-6 3,-10 7 2,4-1 9,-4 3 3,0 1 12,-1 2 4,-2 3-5,-1-1 4,-2 2 0,1 1-3,-2 2-9,1-4-4,-1 4-2,0 0 2,0 0-3,0 0 4,0 14-1,-4-6-1,1 3-24,3-1-24,-2 1-32,2 1-31,0-1-29,2 2-48,1-4 11,1 2-10,3-1-20,5-1-151,0-4-390,2 0 173</inkml:trace>
  <inkml:trace contextRef="#ctx0" brushRef="#br0" timeOffset="11299.4758">15255 4871 185,'-4'-4'211,"1"2"-10,-4 2-17,-3 2-7,-1 6-8,-2 2-7,-4 9-13,-1 1-12,1 1-11,3 1-13,2 2-9,3-2-11,2 0-10,4-5-11,3 1-2,3 0-3,1-3-6,3 0-3,2 0-4,2-5 1,4-3 0,5 1 0,1-6-7,2-2 4,-1-6-9,6-1 2,-5-4 5,2-1-10,-1-5 7,-3-2 13,-1-3-1,1-8-5,5-6-8,-2-5-5,-2 0-1,-3-4 5,-1 3-9,-8 12 1,0 4 8,-3 3 39,-5 6 18,4 3 14,-2 4 7,-4 1-19,3 5-12,-1 1-21,-2-3-11,0 6-16,0 0 1,-9 14-7,-1 8 10,-7 5-3,-2 13-18,4-8-5,3-3 0,2 2-19,-1-4-42,4-1-19,-1-1-23,6-1 9,0-5 5,1 8-11,2-9-10,-1 0-23,0-7-19,3 2-20,-2-1-23,4-4 6,0 1-12,1-4-33,-2-2-30,4-1-196,-3-3-475,-5 1 210</inkml:trace>
  <inkml:trace contextRef="#ctx0" brushRef="#br0" timeOffset="11464.8401">15462 4921 160,'0'-3'234,"-2"-2"-9,2 5-26,8-2 2,0-2-7,14-2-12,-2 1-5,6-1-22,2 1-14,-1 2-11,3-4-12,-5 4-15,-3-2-12,2 5-33,-3-5-34,2 0-44,-7 3-61,-1 2-61,-3-2-217,-1 1-388,-2-1 172</inkml:trace>
  <inkml:trace contextRef="#ctx0" brushRef="#br0" timeOffset="12044.1416">16279 4995 42,'3'-14'254,"-1"2"-15,-2 2-14,2 1-17,-2 4-23,3 1-20,-3 0-20,3 2-12,-3 2-6,0 0-21,8 6-7,-2 0-11,-2 4-7,0 7-11,-1-3-5,2 4-3,-4-1-8,0 2-4,-1 0-4,-1-2-1,-2-3-6,2-2-5,-1-2-6,-1 0 6,3-3-3,0 0 7,0-4-6,0-1 8,0-2 10,0 0 12,0 0-11,0 0-9,3-13-5,0 1-1,3-3-4,1-3-5,4-8-2,0 3-5,4 1-3,1 0 0,-6 8-3,4 0 0,-4 5-5,6 1-2,-1 6 3,-3 2-3,3 0-3,0 5-5,-5 2 3,2 3 3,-3 2-6,1 1-1,-3 2-4,0 2-16,-4 5-21,-3-2-29,-2 5-26,0-2-40,-1-3-49,0-2-15,-1 0-212,-2-3-448,5-1 199</inkml:trace>
  <inkml:trace contextRef="#ctx0" brushRef="#br0" timeOffset="12385.5042">16912 4928 20,'3'-19'273,"-1"4"8,0 5-11,-2-3-30,-2 5-28,-2 2-20,-2 4-29,-1 0-17,-7 5-12,-4 8-13,-2 6-13,-4 2-7,0 3-10,3 4-11,2-1-11,3-1-8,5-4-6,-2 5-5,9-7-7,1-1-5,0 0-16,3 0-14,3-1-7,1-4 1,2-4 1,2 0 5,2-4-6,3 1-4,2-5 0,1-3-3,2-6 6,3-3-4,-1-2 1,-2-4-2,-1-1 6,-2-2 0,0-2-6,-1-1 6,-4-2-14,1-1 12,-1 6-2,-4 3 9,-1 2-5,0 7 5,-3 1 1,1 1-3,-2 1-9,2 4 0,-3 0-6,0 2-2,0 0 7,-4 14-4,-1 1 1,-3-1-13,1 6-5,0 2-20,0-4-13,3-1-31,3-1-17,1 1-21,1-4-35,6-3-19,0 0-138,0-3-347,2-2 153</inkml:trace>
  <inkml:trace contextRef="#ctx0" brushRef="#br0" timeOffset="12886.9185">17230 4846 269,'0'-8'265,"0"5"-22,0-2-28,0 3-18,0 2-32,0 0-6,0 0-24,-5 20-9,0-1-3,-5 4-2,2 3-9,-2-1-10,4-7-9,-1-2-7,0 2-8,0 2-7,-1-6-7,2 1-5,3-4-6,-4 0 1,3-4-9,1 1-3,2-2 0,-1-1 1,2-5 7,-1 5 18,1-5 16,0 0 11,0 0-17,0 0-8,9-20-9,1 6-9,2-11-16,6 3 5,-1 0 2,0-1-17,1 4-1,-3 1-1,1 2-10,-3 7-1,-3 3-7,-3 0-1,-1 2 1,2 3-1,-2 1-11,-1 2 1,2 4-1,-3-2 1,-1 5 2,2 1-1,0 1-1,-5 2 6,0 3-4,0 1 5,0-2 4,-4 1-5,1-5 5,3 3 1,-4-8-2,3 3-3,0-5 3,0 1 6,-2 1-2,3-2 5,0-4 14,-2 5 20,2-5 9,0 0 27,2 2 8,-2-2 17,0 0-7,4-9-6,-1-4-20,3-5-4,8-2-20,0-7-5,2 3-7,2 5 1,2-5-12,-1 5-15,0 1 6,-2 1-3,-2 6-8,-5 7-9,1 0 0,-4 3-7,3 0-2,-1 3-3,-2 2-2,-2 4-12,2-1-4,-2 3 9,0 4 3,-3 4 8,-4 6 1,-1 2-5,2-5-5,-2 4-34,0 1-14,-1-8-31,1-1-34,-1-3-49,1 3-54,3-3-52,2-4-41,-1 0-216,3-3-588,-1-3 260</inkml:trace>
  <inkml:trace contextRef="#ctx0" brushRef="#br0" timeOffset="13208.6652">17861 4903 140,'0'0'263,"0"0"0,0 0-11,-13 4-16,9 0-25,1-2-24,2 3-16,1 0-19,-3 0-14,3 3-12,0-2-14,3-1-7,-2 2-2,2-2-17,4 2-5,3-2 2,-3-1 6,3 0 2,1-2 17,-1 0-3,1-2-3,2-4 13,-3 0 4,0 0 3,-2-4-9,1 2 6,-2-5 8,-2 3 6,2 0-5,-7 1 0,0 3-3,3-2-7,-3 0-15,0 2-16,0 4-10,0-4-16,0 4-13,-7-1-7,0 5-9,-7 5-14,-4 5-14,2 2-15,6-4-47,-1 1-18,1 1-9,0 4-4,4-1-9,1 0-23,2-1-1,3-1 2,2 1-3,2 0 1,4 0-12,4-3-29,0-2-35,7-1-41,3-1-20,2-1-30,1-3-164,1-2-490,-1-1 216</inkml:trace>
  <inkml:trace contextRef="#ctx0" brushRef="#br0" timeOffset="13343.8274">18188 5148 47,'7'-2'158,"-3"1"24,3-1-3,-4 2-16,-3 0 0,1 5 2,-1-5 11,-2 11-4,-3 0-4,-2 3-18,0 0-11,1 1-16,1 1-11,-1 2-6,2 1-15,-2 6-2,2-7-11,0 2-25,1 4-43,-2-4-42,0 5-39,1-10-66,1 1-55,2 3-157,-4-3-378,5-6 168</inkml:trace>
  <inkml:trace contextRef="#ctx0" brushRef="#br0" timeOffset="14932.9395">18746 5057 72,'0'0'151,"0"0"8,0 0 8,0 0 16,0 0 4,0 0-6,9-6-8,-7 1-3,-1-1-4,2 1-3,0-6-6,0 4-9,0-5 0,-3 2-8,1-2-11,-1 0-11,-1 0-5,-1 0-12,1 2-11,-2-2-16,-3 3-1,2 1-12,-3 1-7,-1 5-8,-3-1-9,-4 8-5,-6 3-3,1 7 1,-1 3-15,-1 3 6,3 1-2,-2 3-3,6 0-7,2-2 2,6-2 0,0-4-5,6 0-2,-2 0-6,4-1 5,2-4 1,1-2-5,4-1 1,3 0 1,1-1-4,2-6 3,2-4 11,6-5-13,2-1-6,-4-4 7,3 2 3,-4-2-4,-2-3 3,-1-2 0,-5 4-1,0 0 2,-1-3 4,-3-1 3,2 5 9,-4 4 20,-2-3 7,1 5-3,-1 3-2,-3-4-6,3 4-7,-3 3-10,0 0-16,0 0-2,0 0 0,-6 13-2,-1 2 6,-3 6-9,0-4-12,2 5-15,2-5-12,1 0 3,-1 0-17,6 2-7,0-8-15,4 5-20,-1-1-12,1-3-18,3-3-4,5 1-7,3-4-11,-1-6-1,10-3-6,0-4-9,0-1-8,0-8 2,-3 0 4,4-1-98,-5-3-292,1-3 948,-1-4-476,0 1 21,2-13 45,-2 0 5,-2-2 14,-4 10 34,-1-1 23,1-1 26,-4 6 26,1 4 17,-4 6 23,-1 7 8,-2-1-1,-4 6-16,3 1-18,-2-1-14,1 3-17,-2 2-8,0 0-4,-10 29-9,-1-1-5,-5 13-5,5-7-5,-2-1-6,-1 0-3,5-2-6,-1 1-2,4-2-4,1-2-2,0-3-13,4 1-9,1-10 0,1-1-8,0-5 0,3 1-2,2-7 0,1 2 2,0-1 0,7-3 2,0-6-1,6-3 1,4-1-3,-3-4-3,0-5 2,2-2 0,-1-1-4,5-12 0,3-1 7,-5-3-1,-6 10 1,3-13 3,-1-2-2,-8 12 2,-1 0 15,-2 4 9,0 11 17,-7 2 14,2 3 10,-3 1-5,1 3-12,-2 0-11,-1 0-8,0 5-7,0 0-2,-6 15-5,-9 4 3,-2 9-3,-4 11 0,-1-2 1,1 2-8,4-11 1,4 2-1,3-1-4,3-5-4,0 0-3,1-7-2,2 0-11,8 0-7,-4-5-7,0-2 1,0 2 5,3-2 4,4-1 0,0-3 3,0-1 1,3 1 3,4-6 4,0 0 0,2-6 1,4 1 4,-1-1-1,2-6 0,-1 0 3,-3 2 0,4-7 1,-5 0 0,-2 1-1,-3 0 2,-1 3 4,-2-2 2,-2 3 6,1 2-1,-3-1 3,-1 7 4,-1-4 3,0 4-9,-2 0-2,0 1-10,0 3-3,-2-4-10,2 4-5,0 0 0,-6 11-1,2-6 5,2 5-11,2 2-4,-3-2-2,3 3 6,2-1-6,-1-1 2,3 6 7,2-2-2,1-1 6,0 3 0,-1 0 5,-1 0 0,1-2 3,-2 1 1,3-1-3,-4-5-15,1 2-10,-1-5-13,1 5-11,0-7-16,-2 1-4,2-2 0,-1-3 6,-3-1-4,0 0-4,0 0 9,21-11 9,-12 1-2,0-2 13,1-2-6,3-5 14,0-4 4,-1 4-1,1-3 7,0-2 13,2 6 9,-5 3 7,0 1 14,-3 1 2,0 5 18,-3 3-9,0-1 4,-2 1-4,1 3-3,-3 2-4,0 0 4,3 9-5,-3-2 2,-2 3 0,1-2 7,-1 9 17,2-1-4,-3 0 8,1 2-12,0-2-6,2-3 1,0-2-3,0-1-10,0 0 10,2 0-8,0 2 3,3-5-4,-4 0-3,6 3-1,0-7-10,0 2 1,3-2-26,0-2-14,0-6-31,3 2-30,-5-2-41,6-5-39,-3 0-118,-1-5-324,4-6 144</inkml:trace>
  <inkml:trace contextRef="#ctx0" brushRef="#br0" timeOffset="15065.0683">20061 4813 31,'0'0'178,"1"-2"-7,-1 2-25,0 0-33,0 0-34,0 0-29,0 0-41,0 0-51,0 0-81,5 10-132,-5-10 58</inkml:trace>
  <inkml:trace contextRef="#ctx0" brushRef="#br0" timeOffset="15266.1974">18917 5005 203,'-10'0'238,"2"1"-21,3-2-23,5 1-29,-3 1-17,3-1-8,0 0-18,29 1-11,-2-1-28,14 0-14,4-3-25,1 1-35,22-7-52,-19 4-66,1 2-157,0-1-287,-2 1 128</inkml:trace>
  <inkml:trace contextRef="#ctx0" brushRef="#br0" timeOffset="15681.394">20238 4884 260,'2'-13'284,"2"5"2,-1 1-3,1-1-28,-4 5-27,0-3-27,0 6-30,0 0-24,0 0-13,0 14-4,-4 3-24,-2 12-6,-2 0-11,1 4-7,-6 11-9,-1 1-5,4-12-6,3 2-7,-4-1-6,1-1-7,2 0 10,1-5-16,-2 0-3,5-5-3,-2-6-1,2 0 0,0-7-8,1 1 0,0 0-6,-1-5-7,4-2-11,0 1-3,-3-2 3,3-3-1,0 4-3,0-4-16,0 0-19,0-12-8,3-3 3,1 0 6,3-8 2,2 6 13,2-5-1,-1-2 1,4 5 4,0-1 7,3 4 7,0-1 0,-3 5 7,4 4 4,-4 0 4,-1 3-3,1 3-2,-4 2 5,1 2-4,2 3 5,-5 2-5,-2-1 4,0 1-5,1 2 1,-4 3 2,-1-1-2,0 4 2,-8 3 3,-1 1-4,-6 4-23,-6-3-14,-4 0-20,2-7-15,0 3-14,0-3-19,5-8-19,1 2-24,2-7 6,2 0-36,2 0-181,1-3-382,2 1 169</inkml:trace>
  <inkml:trace contextRef="#ctx0" brushRef="#br0" timeOffset="16392.0802">20550 5074 219,'8'-4'313,"-3"2"-18,0 0-21,-2 2-38,-3 0-23,4-2-21,-4 2-27,0 6-9,0 2-16,-3 0-20,1 2-11,0 1-9,-1 3-11,1 1-7,-2 1-2,3-1-10,-1 2-12,2-5 1,1 3-12,0 2 0,2-7-10,0-1 1,1 3-4,0-8-10,1 2 1,0-4-1,-2 1 1,1-2 6,3-1-3,-1-1 4,8-7-1,-1-1-9,5-6 9,0-3-13,2-2-3,-3 3 4,-2 6 2,-6 2 0,0 0-2,-1 1-4,0 1-1,-5 5-1,1-1-2,-1 0-3,0 1-7,-3 2-7,0 0-3,0 0 3,0 0-1,4 5-5,-4 2 6,-3 2-1,2 4 6,1-1-4,0-1 0,0 5 1,0 2 3,0 0 10,4-3-12,3 2 0,-4-7 1,4 1 4,-4-2-5,4 1-2,3-4 3,-2-1 3,1 1-2,3-3 10,0-3 4,0-8-4,8-1 5,1-6 0,-4 1-5,4-3 2,-4-4-3,1-4-2,8-11-1,-5 11-8,3-15-2,-2 2-4,-5 5-3,0-7 4,-3 8-3,-1 4 6,-2 0-2,-4 5 11,0 7 15,-5 5 7,1 3-2,-2 3-9,0-2-6,-1 2-12,0 5-4,0 0 3,0 0-1,-12 31 0,-1-5 1,2 5 1,-10 9 5,2 2 3,5-10-6,3-2 2,2 2 0,1 1-1,4-3 0,1 0 3,0-2-3,2-2-6,4 1 9,1-3 8,2-10-11,0 1 6,0-4-3,3 1 5,-1-5-5,3 0 10,0-3 5,-2 0-5,5-5-2,3-2 3,-3-1-1,3-3 0,1-7-4,2 1-6,0 0 3,-2-6-4,-1-1-4,1 3-7,-8 3 3,-3 6 11,-1 0-12,-2 3-4,-1 0-7,-2 1-7,1 1 0,-2 3 1,0 0 3,0 0-2,-20 17 4,10-5 1,-4 2-1,7 0-1,-3-1-10,5 2 8,0-3-7,2-2 4,1 4 2,2 0-3,1-4-7,-1-1 5,4 1-3,-1 0-4,4-3-18,-3-3-19,6 0-33,-3 0-35,3-4-47,3-1-51,-3-3-176,-2-1-449,1-8 198</inkml:trace>
  <inkml:trace contextRef="#ctx0" brushRef="#br0" timeOffset="16550.1925">21061 5020 56,'-7'-3'264,"6"3"-31,1 0-20,0 0-22,5-7-19,12 7-17,3 0-26,8 0-30,3 4-34,9 0-46,0 2-52,4 4-61,-2-5-45,-5 6-83,-7-4-240,9 5 106</inkml:trace>
  <inkml:trace contextRef="#ctx0" brushRef="#br0" timeOffset="16845.3135">21654 5147 16,'-1'-4'290,"-1"2"-36,2 2-28,0 0-24,0 0-28,0 0-11,0 0-20,-5 9-1,5-2-15,-3 4-3,6 6-8,-3-1-8,2 1 7,-1 0-7,1 0-12,0-6-8,-1 5-4,1-4-8,0-3-3,1 0-9,-3-1 9,2-5 18,-1 1 23,-1-4 25,3 3 25,1 1 8,-4-3 18,0-1-3,7-8-12,3-2-33,6-9-12,3-2-16,2-3-22,-1 2-9,1-3-14,0-1-18,-4 4-12,2 3-8,-7 7-24,-2 0-25,1 0-39,-4 4-42,1 3-52,-3 0-50,5 2-45,-2 2-57,2 1-20,3 2-253,-3 1-624,-2 1 276</inkml:trace>
  <inkml:trace contextRef="#ctx0" brushRef="#br0" timeOffset="17884.0186">22216 5129 101,'4'-8'270,"-4"1"12,3 2-10,0 0-12,-3 1-29,0-1-31,-3 2-22,-1 2-18,-4 1-20,-2 1-14,-11 6-14,7 1-10,-8 2-8,0 3-9,2 2-16,2-2-2,0 3-9,6-4-9,2 1-5,-1-1 1,3 2-11,2 2-3,1-7-6,4 2-5,1 2-9,-2-4-5,4 1 2,-1-3-9,3-3 14,3 1-10,1-2-8,6-5-14,-3-1-10,6-4 2,-4-2-12,5-6-7,1 0-19,0-4-5,-2 1-14,-3-3 5,3 3 14,-8 5 13,3 1 17,-6 4 13,1-2 13,-3 6 15,-1-1 3,1 1-5,-1 0 0,-3 3-10,0 1 2,4-3-5,-4 3 3,0 0 0,-4 14 2,1-8-4,3 3 8,-4 1 2,4 6 0,0-5-3,0 5 1,3-1 4,-2-4-5,2 6 5,4 1 3,0-1 6,0-1-9,3-3 1,1-3-1,-1 2 2,3-5 6,1 2-5,0-8-4,2-1 3,1 0-11,2-12 1,2 1-3,-1-2-3,1-4 1,0-3-3,-1-2-4,8-11-7,-9 10-1,2-5 6,4-9-5,-7 11 4,7-11 27,-10 11 11,0 0 5,-2 6 19,-5 3 11,-1 4 18,-2 4 6,0 1-4,-3 2-12,-1 3-6,3-2-19,-4 4-2,0 1-5,0 0-2,-10 14-6,-1-1-3,-6 9-2,0 3 3,-1 0-4,1 3 2,2 0-6,-2-1 2,1 0-5,5-2 1,1 3-1,2-1 0,2 1 0,2-5 3,1-3-8,0-2 2,3 2-12,0-5-1,3 0-4,1-5 4,1-1-4,0 0 7,5-3-3,3 0-2,2-3 0,1-3-3,5-5-1,1-1-3,1-5-8,1-1-6,1-3 0,2-3 6,-6-2 1,3 3 4,-3 2 8,-4 1 0,-3 3 1,-4 0 5,0 1 20,-2 0 7,-5 3 12,1 1 0,1 1-1,-3 2-9,1-2-1,-3 2-11,0 3-3,0-4-7,0 4 1,0 0 3,-7 12 2,0-7-9,1 2 10,1 1-9,-1 3 5,-1 1-7,3 5 7,1-3-7,-4 1 8,6-2-3,-1 3 1,2-5-5,0 2 3,2 0 1,2-4 6,0 2-1,0-2 6,2-4 0,1 2 6,4-5 0,-1 2 2,4-3-1,0-2 3,2-1 1,-1-2-2,-1-3-6,6-1 8,0-4 15,-3-2-8,-6 1 9,7-4 1,-8 3 3,0 1 10,-3 0 6,4 1 9,-2 2 28,-5 2-24,3 1 3,-7 2-3,4 1-2,-4 4-13,2-5-18,-1 1-4,-1 4-11,0 0-11,0 0-8,0 0-23,0 0 25,0 0-4,-18 16 6,9-4-8,1 3 1,-2-6-3,2 5 8,1-1-13,2-1-3,-1-3-2,1 3 4,4-1-14,-1-2 13,-1 0-9,3-1-9,-1-3 25,4 4-7,0-4 2,3 6 0,4-7 0,3 5 0,0-4-2,2-2 2,2-2-2,-3 2-4,10-3-1,-9-2-12,8 0 5,1-1 3,-4-2-2,-6-2-6,3 2-2,-3-3-14,0-2-23,-1-1-19,-2 0-14,-1-1-12,-2-3-27,-2 5-32,-1 0-67,1-6-69,-2 3-176,-1 4-517,-1-1 228</inkml:trace>
  <inkml:trace contextRef="#ctx0" brushRef="#br0" timeOffset="18407.5727">23354 5284 159,'0'0'277,"-6"0"-29,6 0-26,0 0-25,-6 0-22,6 0-20,0 0-11,-3 4-12,1-1-14,4 2-4,-2-5-17,3 7-1,-2-1-12,3-2-2,0 0 0,4 3 3,1-5-1,4 1 1,1-1-7,2-1 4,-4-2 12,-2 1 17,0-4 0,3-3-11,-5 4-1,6-6 6,-7 1-9,0-1 4,-4-1-1,1 3-28,1-1 11,-3 1-15,-2 2-14,0-2-14,-2 1-2,-3 2-14,-6 2 5,-9 0-8,0 7-1,-5-1-3,4 3-1,0 1-9,8-2 0,-1 5 3,7 0-19,-4 4 10,3-1-3,5-2 4,-1 5-4,2-2 2,4 2 4,0-4 0,4-1-5,1 0-2,4 1-15,3-2-17,6 1-16,-6-5-13,10 1-19,-8-4-23,5-3-16,-6-1-41,1-1-21,9-3-49,-1-6-28,-3 2-8,-1-6-162,3 0-466,-7-3 207</inkml:trace>
  <inkml:trace contextRef="#ctx0" brushRef="#br0" timeOffset="18766.979">23767 4839 38,'-1'-9'272,"1"3"-12,-2 0-51,2 2-17,-3 1-22,3-1-19,0 4-16,0 0-11,0 0-6,3 17 6,2-2 22,5 13 4,1-4-3,1 5-7,2 2-8,2-1-11,9 9 11,-8-7-20,7 7 15,1-1-7,-1 0-7,-5-14-20,-1 3 18,0-3-30,-4-5 11,3-2-17,-7-4 5,1-2-7,-4-4-16,0 1 3,-2-7 5,-1 5 7,0-3 16,0 2 0,-2-3 11,1-2 4,-3 0 2,2 3-9,-2-3-5,3 3-10,-3-3 0,0 3-8,0-3-11,0 0-8,0 0-10,2 5-6,-2-5-7,0 0-6,0 0-11,0 0-10,-5 5-2,5-4 4,-7 8-2,-4 2 5,-6 10 2,-7 0 7,-11 8 0,-2 0-3,-1 3 2,-1 2-6,-19 10-8,17-14-34,-18 9-55,16-9-57,-22 8-58,3-2-73,18-16-91,-19 13-350,16-15-772,2 2 342</inkml:trace>
  <inkml:trace contextRef="#ctx0" brushRef="#br0" timeOffset="35515.5597">17641 4239 49,'0'0'130,"-4"-8"0,3 4-6,-1 0-3,-1-3 2,2 2-6,-1-2-6,-2-1-9,0 1-6,-1-2-13,-4-4-11,1 3-13,-4-5-8,-2-3-2,-5 0-14,-4 3 5,0-2-12,-12-5 2,-6 5-8,-1-1-5,-3 2 1,-24-1-2,21 6-6,-24-2 4,-2 5-2,-1-2-1,0 3-1,-1 3-4,0 1 2,4 1-7,1 0 4,-3 4 1,-2-2-2,3-1 6,-3 1-7,3 3 3,2 3 3,4-2-1,-4 1-1,22 0 4,-16 3-5,17-3 7,-2 0-9,-18 2 4,20-1-2,-3 2 0,-15 4 2,18-3 3,1-1-5,0 4-5,-21 5-1,25-8 7,2 1-9,-4 5 3,1 0 0,-2 1 6,1-1-8,-2 3 2,1-1 23,2-2-3,0 2-3,4 0 3,0 1-3,-1-1-7,2 1 3,-1 0 3,-3 1-8,0-1 5,5 4-1,-1-4-3,2 5-3,-1-5 3,0 1 0,14-2-2,-11 3-1,1 1-3,8-1 3,-7 3 3,-2 2-4,8-7 2,-7 5-7,0-1 9,11-4-5,-10 3 5,0 7 1,8-12-1,0 0-5,-2 2 5,1 0-1,4 2-3,-3-3 3,1 1-3,1 2 3,0-2-5,1 0 8,0 0-4,-2 2-3,1 1 4,1-4-5,-1 1 7,2 2-4,-1-1-2,-2 0 4,1 1-3,0 1-2,0-3-2,2 1 0,-1 1 3,4-4-5,1 2 2,0-1-1,6-3-1,1 0 11,0 1-12,1-2 3,0-1-2,-1 2-1,3 0 4,0 0-3,1 1 0,-1-5 0,-1 4-3,5-4 0,-1 4 2,0-5-1,2 5 0,-3-5 6,3 3-7,2-1 0,-3 0 2,6 6 4,-6-5-3,6 3 2,-3 1-1,2-3 1,1-2 1,2 5-2,2-2 3,0 0 0,0-1 0,3 2 0,0-2 5,4 5-3,4-4 2,-1 0 9,4 1-6,1 0 2,1 0-1,1 1 5,3-6-5,1 3 7,10-2-1,-1 1 4,2-1-5,3 0 2,1-4-1,1 3 6,0-5-6,6 2 1,-1 0-2,21 3-4,-21-6 0,0 3 3,21 1-4,-23-3 4,2 2-4,24 1-1,-23-2-2,17 0 3,-15-2-3,17 0 5,3-2 2,-3 0-3,0 2 2,-19-3-3,-1 2 2,21-3-4,-3 4 3,-21-2 1,0-2-1,26 0-1,-27 5 1,3-5-5,0 2 4,3-1-1,-3 1-3,0-1 0,0 0 4,-1-2-2,-6 1 4,6 0-1,-4 1 4,2-2 3,-1 2-3,3-2 2,-2 0-3,-2 1 1,1 0 2,1 1-2,-3-5 1,-1 3-1,0 0 1,-1 1-3,-4-2 3,-4-1 1,-5 3 1,14-2-3,-13 2 1,12-4 3,-1 1 1,-9 1 4,1-3-1,11-1 2,-14 1-1,13-6 0,-4 1 2,2 0-1,-11 1-9,10-6 4,-1 1 1,0-3-8,0 0-1,0 0-4,-2 0 2,-8 4-2,1 0 0,-1-4-1,-2 6 2,2-3-10,1-1 11,-5 3 0,-2-4-2,1 6-4,-2-7-1,-1 2 4,-2 1 0,-1-3 2,1 2-3,0-4-2,0 2 6,-6 5 3,5-6 0,-1 0-1,2-2-3,-2-1 10,-2-1 7,0-1-7,1 0 10,0 1 3,0 3-3,-1-2-7,0 1 4,-5 5-4,3-6 2,-2 6 0,-2-1 5,1 0 1,-3-1 3,2 0-4,1 1 0,-4-1-1,3-5-9,2-4-2,-4 9 2,1-6-7,1 3 5,0-2-12,0-3 1,0 10 19,0-13-16,0 5 2,-1-2-7,-2 2 12,-1 3-1,4-3 10,-3 4-22,2-4 20,-3-5-5,2 5 1,-2-2-21,-3-3 13,0 0-2,0-1 11,0 3-3,0-3-9,-3 2 3,1-1-3,-1-1-6,-3 0-18,3 0 30,-2 0-14,-1 3 9,2-1-11,-5-6 5,2 2-5,0 2 2,0 2-2,0 0 1,-3 2-2,2-3-2,-1 0-3,0 4 2,0-1-5,-2 0-1,-1 5 3,0-1 0,1-1 2,-1 2-8,-3-2-1,-3 1-2,2 2-5,-1 0 13,0 2-13,-1 5-3,4 3 1,-3-4 9,1 4-15,2 1 10,0-1-9,-7 0 2,7 5-1,-3-1-6,-3 2 4,5-1-11,2 1 1,-8 0 0,4 1 5,-4 1 4,4 2-9,0-1-5,-1 3 2,-2-1 0,0 4-1,5-5 1,-6 3-3,-2 1-3,4-2-8,0-1 0,1 1-10,1 0-8,-2 3-1,-3 0-14,7 1-16,-6 0-19,5-4-19,-1-1-34,3 5-20,0-1-17,0 0-17,-2 3-141,-2-1-403,3 2 178</inkml:trace>
  <inkml:trace contextRef="#ctx0" brushRef="#br0" timeOffset="36813.6433">5180 7427 20,'-2'-4'202,"2"4"-20,-1-6-2,1 6-5,0 0-17,-1-2-9,1 2-16,0 0-11,0 0-19,0 0-18,0 0-12,0 0-18,0 0-1,0 0-5,2 18 1,0-5-2,2 5 3,3 7-3,-4 4-2,2-1-2,0 5-5,1-1 2,-2 0 1,2-1-8,-2-2 3,0 0-9,-3-3-4,5-1 2,-3-7-6,0 0 0,0-1-18,1 0 0,-2 0-4,0-5 4,0-2 7,-1 1-1,-1-6-2,1 3-2,2-3 1,-2 2 3,-1-3-5,0-2-4,0-2-1,0 6-12,0-3 0,0-3-5,0 0-22,0 0-23,-5 2-38,5-2-25,-6-9-22,1 4-28,3-7-103,-2 1-302,-2 2 134</inkml:trace>
  <inkml:trace contextRef="#ctx0" brushRef="#br0" timeOffset="38866.3424">5135 7436 64,'0'0'112,"-8"5"-4,3-1-8,1 0-11,-3 5-7,-4 1-18,1 5 2,0 1-9,0-2 6,2 0-7,-4 8-10,4-4-9,1-3 10,0-2-1,-1-4 1,6 3 0,-4-3-4,2-3-10,3 1 1,-2 0-6,0-6 5,3 3 13,0-4 10,-2 4 6,2-4 10,-1 3 9,1-3-2,-2 5 14,2-5 6,0 0 1,0 0-4,0 0-6,0 0-5,0 0-4,5-11 4,-2 5-7,-2-5-8,5 0-2,1-4-5,-3-2 4,2 4 1,-6 0-6,7-3-4,0-1-3,-2 3-2,1-2 3,-1 2 12,-1-1-14,-1 5 1,4-1-8,-3 1 13,0 0-10,-1 2-4,1-1-1,-1 5 3,0-1-17,2-1 0,-3 1-9,1 3 1,2-1-6,-1 2 0,5-2-6,1 2 6,4 2-9,1 2 3,5 1-6,4-1 3,-2 4 2,4 2-5,-1-1-3,-1 1 5,2-2 0,2 3-5,-3-4 4,0 3-3,1-2 0,-1 3 2,-2 0 0,-1-3 1,-2-1-3,-6-1 2,-1-1-2,-2 0-3,-4-1 6,4-1-2,-7-1-3,2 1 2,0 0 2,-5 1 5,3-3 1,-4 0-2,6 0-2,-6 0 6,6 1-2,-6-1 9,0 0 10,0 0-8,2 3 6,-2-3-2,0 0 5,0 0-3,6 0 0,-6 0 1,0 0-7,0 0 8,0 0-1,0 0-4,0 0 6,0 0-15,0 0 17,0 0-9,0 0 2,0 0-11,0 0 6,0 0-8,0 0-1,0 0-11,0 0 7,0 0 5,0 0-9,0 0 3,0 0 5,0 0-5,0 0-5,0 0 0,0 0-6,0 0 6,0 0-9,0 0 10,0 0-3,0 0 3,0 0 8,0 0-15,0 0 15,0 0-6,0 0-7,0 0 3,0 0-9,0 0-1,0 0 11,0 0 1,0 0-6,0 0 6,0 0-6,0 0-2,4 1-1,-4-1 7,0 0-5,0 0-6,0 0 11,0 0-9,0 0 2,0 0 7,0 0-4,0 0 12,0 0-13,0 0 4,0 0-2,0 0-1,0 0 0,0 0 6,0 0-12,0 0 11,0 0-2,0 0-5,0 0-1,0 0 4,0 0 7,0 0-5,0 0-5,0 0-1,0 0 9,0 0 2,0 0-14,0 0-4,0 0 5,0 0-4,0 0 1,0 0-6,0 0 10,0 0-6,0 0 4,0 0 1,0 0-6,0 0 3,0 0-2,0 0 3,0 0-3,0 0-1,0 0 1,0 0 0,0 0-7,0 0 9,0 0 3,0 0-4,0 0 4,0 0-3,-2 7-4,2-7 7,0 0-2,0 0 0,0 0-4,0 0 7,0 0-3,0 0 5,0 0-6,0 0 5,0 0 0,0 0-10,0 0 13,0 0 1,0 0-2,0 0-1,0 0 7,0 0-2,0 0-1,0 0 13,0 0-18,0 0 14,0 0-8,0 0-9,0 0-1,0 0 2,0 0 8,0 0-5,0 0 3,0 0 8,0 0-8,0 0 14,0 0-18,0 0 2,0 0 2,0 0 5,0 0-5,0 0 4,0 0-1,0 0 7,0 0-10,0 0-2,0 0-5,0 0 9,0 0 14,0 0-10,0 0-8,0 0 7,0 0 1,0 0 0,0 0-8,0 0 3,0 0 1,0 0-3,0 0 3,0 0 0,0 0 0,0 0-5,0 0 2,0 0 6,0 0-4,0 0 2,0 0-1,0 0 4,0 0 1,0 0 3,0 0-10,0 0 1,0 0 3,0 0-1,0 0-8,0 0 5,0 0 11,0 0-3,0 0-4,0 0-1,0 0 0,0 0 1,0 0-3,0 0 2,0 0 9,0 0-10,0 0 1,0 0-1,0 0 1,0 0 3,0 0-7,0 0 2,0 0 2,0 0-1,0 0-3,0 0-3,0 0 9,0 0-4,0 0-2,0 0-1,0 0 4,0 0 7,0 0-15,0 0 9,0 0 0,0 0-1,0 0-1,0 0 3,0 0-5,0 0 1,0 0-2,0 0 3,0 0 4,0 0-1,0 0 3,0 0-21,0 0 15,0 0 5,0 0 3,0 0-10,0 0 7,0 0-2,0 0-5,0 0 3,0 0 2,0 0 4,0 0-2,0 0-4,0 0 1,0 0-5,0 0 3,0 0 0,0 0-3,0 0 4,0 0-2,0 0 5,0 0 1,0 0-3,0 0 5,0 0-6,0 0-6,0 0 7,0 0-1,0 0 4,0 0-5,0 0 1,0 0-12,0 0 10,-5 1 4,5-1-4,0 0 0,0 0 10,0 0-12,0 0 2,0 0 1,0 0-4,0 0 1,0 0-3,0 0 4,0 0-3,0 0 3,0 0-7,0 0 7,0 0-3,0 0-3,0 0 9,0 0-7,0 0 5,0 0 0,0 0 8,0 0-12,0 0 6,0 0-5,0 0 2,0 0-1,0 0 2,0 0-4,0 0 9,0 0 0,0 0 7,0 0-13,0 0-3,-3 3 3,3-3-2,0 0 7,0 0 0,0 0-4,0 0 6,0 0-5,0 0-1,0 0 4,0 0-5,0 0 1,0 0-2,0 0 3,0 0-2,0 0 0,0 0 3,0 0-5,0 0 6,0 0-8,0 0 4,0 0-4,0 0 5,0 0 1,0 0 1,0 0-9,0 0 9,0 0-9,-5 1 3,5-1-3,0 0 6,0 0 2,0 0-9,0 0 7,0 0-1,0 0 0,0 0-1,0 0 2,0 0-4,0 0 9,0 0-8,0 0 3,0 0-5,0 0 8,0 0 1,0 0-6,0 0-1,0 0 7,0 0-1,0 0-5,0 0 0,0 0 4,0 0-4,0 0 5,0 0 0,0 0-3,0 0 2,0 0 3,0 0 0,0 0-2,0 0-3,0 0 2,0 0-2,0 0-4,0 0 8,0 0-8,0 0 4,0 0 3,0 0 0,0 0 2,0 0-7,0 0 4,0 0 1,0 0-4,0 0 3,0 0-1,0 0-4,0 0 4,0 0 2,0 0 2,0 0-5,0 0 8,0 0-8,0 0 1,0 0 2,0 0-2,0 0 0,0 0-1,0 0-4,0 0 2,0 0-3,0 0 2,0 0-4,0 0-2,0 0 0,0 0-1,0 0-2,0 0-7,0 0 1,0 0-8,0 0-2,0 0-12,0 0-8,0 0-11,0 0-31,0 0-29,0 0-36,0 0-55,0 0-50,0 0-174,11-9-472,-4 2 209</inkml:trace>
  <inkml:trace contextRef="#ctx0" brushRef="#br0" timeOffset="39992.8292">19039 1589 270,'1'-8'255,"0"-1"-18,-1 4-18,0-2-19,-2 2-21,0 0-36,-2 0-6,-1 3-12,-3-3-12,-7 2-19,-8 6-5,-1 2-8,-7-3-13,-8 8-7,-5 6-2,3 3-8,-5-1-6,2 2-2,-1-1-9,4 7 2,0-7-5,1-3-4,13-2 0,0-1-5,5-2-6,3 0 5,7-6-9,3 1-2,2-1 1,3-4-7,-2 2 3,2-2-6,0 3-5,2 1-3,2 0 5,3 5-2,1 4 4,2 0-5,8 8 10,-1 3 3,5 0-1,-4 0 1,7 1 6,-5 2 0,2-2-3,6 10 6,-4-10-3,-2-1 0,0 2-1,-4 0-1,3-1-1,-4-6-3,-3-4-12,1 4-3,-1-6-9,-4-6-13,1 9-4,-2-10-11,-5 2-12,6-3-21,-5 0-31,-1-6-3,5 6-9,-3-4-37,-2-2-12,3 4-154,-3-4-347,0 0 153</inkml:trace>
  <inkml:trace contextRef="#ctx0" brushRef="#br0" timeOffset="40710.5926">19056 2069 15,'5'-9'281,"2"-5"0,-3 4-14,1-4-20,-1-1-24,0-1-11,-3-5-15,1 2-23,-2 0-10,-3-6-19,2 2-7,0 6-5,-4-3-18,2 7-13,0 2-12,1 0-12,-4 2-9,-1 2-18,-2 3-7,-3 8-1,-4 3-5,-6 7-9,-1 7-2,-1 0-3,-5 14 1,1-2-7,11-11 4,4 0-12,0-1-1,3-4-11,6 0 4,-3-1-6,4-6 0,3 2 7,0-2-9,3 1 6,0-2 11,1-1-2,3-4 3,3-1 9,0-3-3,5-5-8,5-2 18,-6-3 0,5-4 13,-4-3 9,0 4 8,-2-9 2,0 1-3,-2-3-7,-4 7-7,3-7 16,-3 8 20,-3 4-2,-1 3 5,0 2-12,-2 2-21,2 0 1,-3 5-29,2-5 1,-2 5-25,1-4-3,-1 4-17,0 0 10,-2 17-4,-2-5 1,2 5 16,-2 0-6,1 0-6,0-3 3,1 4-7,2-2 0,0 1-7,2-7-2,1 4 8,-1-3-9,1-3 7,0 2 5,3-3-1,-2 0 2,3 0 11,1-4-4,1 0 25,1-1-11,5-3 24,-4 0 6,2-4 2,1-1-6,0-3 5,3-5-4,0-1 6,3-3-4,-2-3-16,-1 0 20,-3-1 1,1 1-14,-5-1 3,0 6 8,-3-7-10,-2 8-10,0 1-2,-1-3-5,-4 8 7,0-3-10,0 7-1,0 1-11,0-3-12,-4 2-11,4 5-20,-5-1 15,5 1-11,-9 7-6,4-1-20,0 2 4,2 4 1,-2 1-2,3 3 3,2 2 18,0-2-7,3 3 6,4-2 13,0 7-3,3-7 7,1 7 4,-5-2-17,4-6 17,-3 0 8,0-4 10,0-1-16,-1 4 9,-1-7-1,-2-1-1,-1 0 6,0-4-8,1 3 3,-3 0 2,0-6 4,0 8 10,-4-2-1,-2-4 2,-1 3 3,-7-1-13,0 2 0,-3-5-11,3 3-18,1-3-26,-1-1-25,0 0-19,4 0-29,-1-3-43,3 0-48,0-1-234,4 2-496,0-6 220</inkml:trace>
  <inkml:trace contextRef="#ctx0" brushRef="#br0" timeOffset="41045.2008">19547 1881 277,'5'-7'281,"1"2"-5,-6-1-22,5-2-19,-3 3-17,0 0-17,-1 1-12,-1 0-23,0 4-17,0-4-19,0 4-13,-1-5-6,1 5-28,-9 1-7,-2 1-9,1 1-14,-4 4-10,1 3-1,2-1-20,1 0-2,3 1-14,-4 2-12,5-2 3,2-1 1,4 4-12,-3-4 10,4 5 6,1-4-5,-2 0 4,4 3 6,-1-2-8,3 0 0,-2-2 2,0 6-2,2-5-5,-2-1 8,-1 3-3,-2-3-2,2 1 6,-1-3-3,-2 0-5,-2 1-5,2 1 15,-3-2-4,-1 1 3,1 1 4,-4-1-5,-1 1 2,-1-3-5,-2 5-8,1-4-17,3-2-15,-5 0-28,2-2-30,1-3-41,1 0-62,-1 2-203,9-2-437,-14-5 194</inkml:trace>
  <inkml:trace contextRef="#ctx0" brushRef="#br0" timeOffset="41263.2249">19715 1877 236,'0'0'245,"0"0"-31,0 0-26,0 0-20,0 0-22,-3 17-3,-3-1-8,-1 1-10,-3 5-12,3-7-13,-1 11-4,-3-4-15,5-4 2,-4 4-15,7-5-8,-1-5-3,2 5-8,-2-6-5,4 0-2,0-1-8,0-2-6,0 6-11,6-3-31,-2-2-21,3-4-45,3-6-59,-1 1-229,5-4-397,0-1 175</inkml:trace>
  <inkml:trace contextRef="#ctx0" brushRef="#br0" timeOffset="42340.7262">19981 2042 64,'0'0'264,"8"-7"-21,-8 7-21,5-9-10,-3 5-7,0-4-12,1 1-2,-2 1-10,1-3-5,0 2-3,-2 2-12,0-2-22,0 7-13,0 0-21,-4-5-19,4 5-9,-13 3-16,2 5 0,-9 0-5,1 6-18,0 2 2,-3 1-12,4 0-11,5 2-11,0-4-12,5 1-5,2-2-13,0 1 3,4 0-3,-1-2 0,1-4 13,4 0-6,-2 0 0,4 2 9,0-4-1,0-2 0,1 0 7,0-3 5,-5-2-2,17 0 0,-5-2 0,-3-3 1,3-5 13,0 5 6,0-7 3,0 3 9,-3-4 10,3-1 2,-3 2 9,-2-5 4,1 3 12,-5 3 4,6-3 5,-4 5-3,-1-2-25,1 0 11,-3 1-1,2 4 10,-2 0-4,1-1-10,-3 7-2,3-8-6,-3 8-4,3-6-12,-3 6-10,0 0-7,2-5-8,-2 5-7,0 0 5,0 0-20,0 0-9,0 0 3,0 0-5,-1 19 17,-3-2-5,-2 9-1,0 5 10,-3 15-4,0 2 2,-1 3 5,-4 1 0,4 2 1,-4 1 0,0 0 2,2-4 4,-1 0-4,0-4 3,2-2 3,1-11-1,3-3-2,-1-1 4,-1 0-5,2-3-2,-4-2 6,1-2 1,4-7 2,2-5-5,-3 3 13,0-3-7,1-6 10,2 4-2,-3-2-6,4-5 0,3-2 10,-14 4 5,14-4 18,-15-4-18,6-3-6,-1-7-7,-3-5 5,0-2 1,1-3-5,0-2 9,5-4-16,1-3 2,3 0-12,0-17 2,6-1-13,0 2 13,8-2-10,3 2 10,0 6-19,5 3 8,8 0-5,3 1-6,4-4 5,0 9 2,0 5-7,5-3 2,-1 11 7,-1-3 3,1 7 0,-10 4-9,0 1 8,-4 2 4,0-1 6,0 3-8,-3-2 0,-7 3 2,-1 3-2,-3 1 2,-2-2 4,-3 5 6,3-5-2,-8 5 1,9-1-1,-9 1-4,9-3-3,-9 3-17,0 0-2,0 0-10,0 0 1,5 7 7,-5-7-1,0 14 14,-2 3-11,2-2 8,-3-3 8,3 5-2,-4 0 3,1 4 0,-1-3 0,1 1 12,-1-5-12,2-2-2,-2-2-1,3 1 3,-2-5 9,1 1-7,1-2-1,1 2 0,0-7 9,-4 7 1,4-7 3,0 7 6,0-7 3,0 0 7,0 0 21,0 0 24,0 0 4,0 0-2,0 0-12,7-18-16,3-4-2,3-2-5,-1 2-10,5-2-3,-1 2-1,-5 7 1,0 1-12,1-1 4,-7 6-7,2 1-9,0 0-11,-2 4 8,-3 0-7,-2 4-16,7-1-9,-7 1 6,0 0-5,13 15 11,-9-5-6,-1 2 12,1-1-6,-1 5 5,-3 5 1,-1 3-1,-1 3 13,2-8-9,-4 0-2,3 5-15,-3-6-13,1 2-20,1-2-24,1-1-33,-1-5-22,1 0-55,0-2-26,1-3-51,0-2-236,-3 3-554,3-8 245</inkml:trace>
  <inkml:trace contextRef="#ctx0" brushRef="#br0" timeOffset="43169.9248">20482 1819 33,'-4'-10'283,"1"0"-1,2 3-10,-2-1-21,0 2-15,3 3-25,0 3-31,-4-7-22,4 7-21,0 0-17,0 0-17,0 0-11,0 0-8,7 16-5,0-4 5,6 9 2,2 4 4,9 12-2,-4-11-1,0-1-6,9 9-7,-1 4-4,2-6-6,0-3-4,0 2-4,-10-10-6,4 1-4,-3 3 1,-1-8 5,1 0-7,0 1 2,-11-8-13,1 0 4,-2-2 3,-5-4 2,3-1 3,-3 0 23,1 1 7,-5-4 13,7 8 9,-7-8 10,5 2 5,-5-2-6,0 0-11,7 3 4,-7-3-8,0 0-8,0 0-5,0 0-13,3 2-1,-3-2-5,0 0-3,0 0-8,0 0-1,0 0-6,0 0-6,0 0 2,0 0 2,0 0-1,0 0 0,0 0-6,0 0-3,0 0-3,0 0-4,0 0-6,0 0-1,0 0-3,0 0-15,0 0 1,0 0-1,-10 14 3,-4-3-2,-10 10 8,-11 10 2,-27 13-1,4-3 3,15-10-2,2 3 0,4 0 0,1-3-2,0-4-1,5 3 1,9-9-3,-2 2-3,4-2 4,-1 1 4,1-4-5,5 2 0,4-7-1,1-1 3,1-5-1,-1 5 0,5-5-4,-1 0 1,2-2-4,0-3 4,4-2-5,-6 7 5,2-3 3,4-4-5,-6 6 1,6-6 0,-3 3 5,3-3-2,0 0 4,-4 6-6,4-6-3,0 0 0,0 0 5,0 0 8,0 0-10,-3 3-1,3-3 4,0 0-2,0 0 5,0 0-2,0 0-3,0 0 1,0 0-4,0 0-4,0 0 5,0 0 2,0 0 1,0 0-6,0 0 1,0 0 4,0 0 1,0 0-3,0 0 2,0 0-10,0 0 6,0 0-3,0 0 2,0 0 5,0 0-3,0 0 0,0 0 1,0 0-6,0 0 3,0 0 0,0 0-4,0 0 1,0 0-9,0 0-1,0 0-4,0 0 1,0 0-2,0 0-9,0 0 3,0 0-2,0 0-7,0 0-1,0 0-6,0 0-3,0 0-16,0 0-7,0 0 0,0 0-13,0 0-1,0 0 0,0 0-11,0 0-7,0 0-1,0 0-8,0 0-5,0 0-5,0 0-11,0 0-13,0 0-9,0 0-20,0 0-16,0 0-19,0 0-22,0 0-29,0 0-32,0 0-162,0 0-487,0 0 215</inkml:trace>
  <inkml:trace contextRef="#ctx0" brushRef="#br0" timeOffset="44021.0276">18753 2320 154,'-7'-3'228,"1"0"-4,-1-4-6,4 5-6,3 2-21,-4 0-8,4 0-24,-3-4-12,3 4-8,0 0-13,14-1-1,0 1-2,12 1-4,3 0-3,18-1-10,3 3-6,22 6-3,-1-3-6,3 4-4,4-2-6,-1 2-9,6 5-1,0-8-11,-4 3-4,4 1-5,-3 4 6,-2-3-10,1-2-4,-6-3-8,3 4-2,-8-5-3,-19 2-11,-1-1 7,-3-2-6,-1 2 2,-5-5-2,-12 3-13,1 0 5,-5-5-6,-8 3-2,-1-4-8,-4 4-2,-2-3 4,-2 2-4,1-2-2,-4 3 6,-3-3-6,10 0-2,-10 0-5,0 0-1,7 0-8,-7 0-5,0 0-4,3 2-15,-3-2-9,0 0-13,0 0-7,4 3-18,-4-3-30,0 0-6,0 0-36,0 0-21,-24-4-32,10 3-8,-3 1-130,-5 0-389,-1-3 172</inkml:trace>
  <inkml:trace contextRef="#ctx0" brushRef="#br0" timeOffset="44428.4768">18672 2496 137,'0'0'183,"-7"0"-22,7 0-9,0 0 6,0 0 18,26 10 11,2-6-9,18 6 7,29 5-11,2-3-10,9 4-10,0-8-10,7 2-12,7 2 3,-1-3-10,5 8-8,-2-5-14,0 0-8,-6 5-1,7-2-10,-7 2-11,-1-5-10,-9 2 1,-8-4-8,-5-3-2,-28-1-2,3 0 2,-6-3 5,-13 2 3,-1-5 7,-6 2 3,-5-1 5,-3 0 18,-3-1-1,-1 3 7,-3-3 10,-7 0-11,10-2 7,-7 1-14,-3 1-5,0 0-5,0 0-10,11 0-8,-11 0-8,0 0-12,0 0-13,0 0-17,0 0-19,6 1-17,-6-1-24,0 0-24,0 0-28,0 0-37,0 0-36,0 0-37,0 0-48,0 0-63,0 0-288,0 0-656,0 0 291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5:50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7339 4309 5,'0'-6'105,"0"6"-12,2-7-6,-2 6-17,0 1 11,-2-6-18,4-1 1,-2 5-1,0-3-13,0 5 15,1-5-12,-1 1 2,0 4-8,0-8 4,3 6 14,-3 2 4,0-6-5,0 2 3,0 4-3,0 0 3,0-4-2,0 4 0,0 0-2,0 0-10,0 0-2,0 0-6,0 0-4,0 0 0,0 0-8,0 0-6,0 0-3,0 0 0,0 0 5,0 0-11,0 0-1,0 0-9,0 0 2,-7 11 6,7-7-7,0 3-6,-1 3 6,-1 1-1,1 0 0,1 2-6,4 3 2,-4 1 2,1-3-6,1 1 0,-2 3-1,4-2 5,-1 0 1,0-5-5,1 3-2,0-2 1,2 3-1,-2-4 2,-1 0-3,4-2 3,-3 0 1,6 8 1,-2-5-2,1-1 5,-4 1 2,5-3-2,0 1 3,-1-3 6,-1 1-8,6-1 7,-4 0-3,0-1-3,3 0 3,-1-1-2,1-1-3,1 2 1,-1-1 6,-4-1-4,6-2-3,-7 2 2,6 0 6,0-1-5,0 1-2,0-2 2,-1-2-3,3 5 3,-5-4-1,4 3 1,-1-4 1,-1 1 7,3-1-4,-1-4 8,1 2 0,-1 0-1,3-2 2,-2 0 0,-1 2-4,5-2 0,-3-2-3,-2 2 6,1-1-3,-2 1 3,0 0-7,0 0 3,0 2-3,2-1 0,-2-2-1,-7 1-3,6 1 5,-5-1-6,2 1-5,-2 1 3,1 1-1,-1-1-5,1 2 0,-1-2 1,-1-2 17,3 2 0,4 1 7,2-1-1,-2-1 0,7 1-1,-7 1-2,3-5-4,5 1 1,-1 3-4,2 2-1,-1-4 1,-1 4 2,1 0-5,-2 0-2,-4-2 1,1 2-6,3-3 5,-4 3-7,-1 0 4,-1 2 0,0-2-2,0 3-1,0-3-7,-1 1 3,-3 2 6,0-1-3,-1 0-4,3 0 2,-2-1-2,4 1 2,-4 0-1,0 1 3,2 2-2,1 0-2,0 2-1,2-1 3,-3 2 9,3-1-9,-2 0-3,1-2 2,-2 5 3,0-4-1,0 2 1,1 0-2,-2 3 0,-2-5 1,-1-1 1,4 4 0,-4-4-3,2 3-1,0-2 5,-2 0-2,-1 0 0,1-1 3,0 0-8,-3 1 5,-1-2 7,1-1-11,-1 1 0,0 1 1,0-3 3,1 3-2,-1-2-2,-3 1 0,3-1-3,-4-1 2,2 1 3,-2-3-1,3 4 0,-3-4-2,1 3 6,-1-3-3,0 0 5,0 0 1,4 2-6,-4-2 0,0 0 2,0 0-1,3 3 7,-3-3-9,0 0 2,0 0-1,0 0 1,0 0-1,0 0 4,0 0-2,0 0 0,0 0 0,0 0-3,4-7 5,-4 7-6,0-8 3,0 3-3,0-1 3,0-2-6,0 1 6,0-1-7,2-2 5,-1 5-1,1-6 0,0 6 2,-3-5-3,2 3 3,2-3 6,-1 2-11,2-4 3,-2 3-4,1-3 6,2 6-5,0-5 0,1 4-2,1-3 8,-1 3-3,1-3-5,0 5 6,0-2-4,0 0 11,-1-2-9,7 2-2,-5 1 0,4 1 2,-3 1-1,3-4 2,-3 3 0,2 2 0,-1-3 0,0 3 2,-1 0-1,1-2 0,-2 3 1,1 0-2,0 0 1,-5 1 0,4 0 1,0 0-2,-1 1 1,0 0-3,-2-2 3,1 4 0,0-2-4,3 0 5,-4 0 0,0 2 1,2-2 0,-2 1 0,2 1-1,0-2 2,0 2-4,1-1 2,-1 1 6,0 0-2,0-1 0,2 0-1,-2-1 2,1 5-1,-1-4 2,2 1-1,-1 0-4,0-1 3,-2 0 0,3-1 1,-9 0 0,15 1 2,-9-1-3,-2-1 2,-4 1 2,13 0 3,-8 1-1,-5-1 5,12 2-4,-4-4 8,-1 1 2,-1 0 4,2 1-2,-1-1 5,-1-3-1,1 1 3,-3 0 4,-4 3 0,9-2 9,-5-1 0,-1 1 8,2 0-1,-5 2 4,8-5 2,-8 2-12,0 3 11,5-6-5,-1 0-5,-2 1-2,0-1-11,1-4 11,1 3-16,-1-2-3,1-1-1,-2 3 3,2-3-1,-1-1 3,0 2-16,0 1 7,-1-4-3,-1 5-2,3-3 12,-2 5-10,0-2 4,-2 1-9,0 1 10,3-2-1,-3 2 0,0 5 0,0-8 0,1 4 5,-1 4-3,1-5-1,-1 5-3,0 0-14,-1-7 5,1 7-1,0 0 3,0 0-4,0 0 2,1-5-3,-1 5 3,0 0-2,0 0 0,0 0 11,0 0-14,0 0 0,0 0-1,0 0-4,3-5-4,-3 5 6,0 0 3,0 0 0,0 0-3,0 0 6,0 0-6,0 0 3,0 0-2,0 0 3,0 0-2,0 0-1,0 0 2,0 0-6,0 0 0,0 0 4,0 0-4,0 0-3,0 0 4,0 0-3,0 0 12,0 0-10,0 0 0,0 0 8,0 0-9,0 0 3,0 0 12,0 0-10,0 0-7,0 0 3,0 0-4,0 0 11,0 0-12,0 0 9,0 0-8,0 0 4,0 0 3,0 0-5,0 0 3,0 0-2,0 0 4,0 0-2,0 0 2,0 0-3,0 0 1,0 0-5,0 0 1,0 0 4,0 0 3,0 0-7,0 0 4,0 0-7,0 0 4,0 0 0,0 0-9,0 0 7,0 0 4,0 0-1,0 0 1,0 0-1,0 0 3,0 0-1,0 0 3,0 0-1,0 0 2,-12 10-4,12-10 16,0 0-16,0 0-1,0 0-2,0 0 7,0 0 0,0 0-12,0 0 9,0 0 1,0 0-8,0 0 6,0 0-3,0 0 2,0 0 1,0 0 3,0 0-5,0 0 6,-4 4 2,4-4-3,0 0-1,0 0-2,0 0 3,0 0-4,0 0 4,0 0-4,0 0 1,0 0 4,0 0-5,0 0 12,0 0-19,0 0 7,0 0-3,0 0 1,0 0 13,0 0-15,0 0 2,0 0 2,0 0-5,0 0 3,0 0 10,0 0-19,0 0 2,0 0 7,0 0-4,0 0 6,0 0 1,0 0-1,0 0-12,0 0 2,0 0 0,0 0-1,0 0 4,0 0 0,0 0-11,0 0 11,0 0-5,0 0 6,0 3 0,0-3-6,0 0 0,0 0 2,0 0 4,0 0-6,0 0 11,0 0-6,0 0 1,0 0-1,0 0 0,0 0 0,0 0-5,0 0 4,0 0 3,-3 1-6,3-1 2,0 0 6,0 0-4,0 0 3,0 0-2,0 0 2,0 0 1,0 0 2,0 0-10,0 0 5,0 0-3,0 0 2,0 0 3,0 0-4,0 0 4,0 0-2,-3 3 5,3-3-7,0 0-2,0 0 6,0 0 2,0 0-1,0 0-3,0 0 6,0 5-2,0-5-1,0 0 3,0 0 1,0 0-6,1 5 1,-1-5 8,0 0 3,0 0-8,0 5 5,0-5-4,0 0 3,0 0 2,0 0-5,0 0 2,-1 4-3,1-4 0,0 0-2,0 0 7,-5 2-2,5-2 5,0 0-3,0 0 0,0 0-2,0 0 4,0 0-3,0 0-3,0 0-1,0 0 6,0 0-4,0 0-4,0 0 7,0 0-5,0 0 2,0 0-3,0 0 5,0 0-4,6 1 4,-6-1-7,0 0 3,0 0 2,0 0 0,0 0-4,3 3 2,-3-3 0,0 0-6,0 0 8,0 0-2,0 0 6,-1 5-4,1-5 2,0 0-3,0 0 1,0 0-1,0 0 1,0 0-2,0 0 4,0 0-3,2 5 0,-2-5 6,0 0-6,0 0-1,0 0-5,0 0-1,0 0 4,0 0-4,0 0 2,0 0 2,0 0-3,1 2 3,-1-2 1,0 0 3,0 0-5,0 0-5,0 0 7,0 0 1,0 0 0,0 0-1,0 0-2,0 0-1,0 0 3,0 0-7,0 0 7,0 0 2,0 0-2,0 0 2,0 0-2,0 0 1,0 0-2,0 0-1,0 0 2,0 0-2,0 0 1,0 0 4,0 0-3,0 0 4,0 0-4,0 0 5,0 0-3,0 0-4,0 0 2,0 0 4,0 0-1,0 0-3,0 0 5,0 0-3,0 0 5,0 0-2,0 0-2,0 0-4,0 0 7,0 0-5,0 0 5,0 0-3,0 0 6,0 0-6,-1 5-1,1-5 1,0 0-2,0 0 3,0 0 1,0 0 5,0 0-9,0 0 2,0 0 2,0 0-1,0 0-2,0 0 0,0 0 1,0 0-1,0 0 2,0 0-1,0 0-1,0 0 3,0 0-1,0 0 0,0 0 2,0 0-4,0 0-1,0 0 6,0 0-3,0 0 0,0 0 7,0 0-4,0 0-6,0 0 3,0 0-2,0 0 4,0 0-4,0 0 5,0 0-1,0 0-2,0 0-1,0 0 0,0 0 2,0 0-5,0 0 5,0 0-4,0 0 0,0 0 2,0 0 3,0 0-3,0 0-2,0 0-5,0 0 3,0 0-1,0 0-1,0 0 4,0 0-7,0 0-5,0 0 4,5 0-3,-5 0 0,0 0-4,0 0 3,0 0 1,0 0-3,0 0 1,0 0-1,0 0 2,0 0-4,0 0 4,0 0 1,0 5-1,0-5 4,0 0-3,0 0-1,0 0-3,0 0 4,0 0 2,0 0 3,0 0 0,0 0-2,0 0-4,0 0 3,0 0 1,0 0-1,0 0-1,0 0 2,0 0-6,0 0 6,0 0-3,0 0-4,0 0 1,0 0 0,0 0 0,0 0 1,0 0-3,0 0 3,0 0-18,0 0-6,0 0-9,0 0-13,0 0-11,0 0-31,0 0-39,0 0-31,0 0-110,0 0-308,0 0 137</inkml:trace>
  <inkml:trace contextRef="#ctx0" brushRef="#br0" timeOffset="8036.1277">19258 6710 63,'0'-4'94,"0"4"-12,4-4-3,-1-2-3,-3 4-4,0-3 1,2 2 4,-2 3-1,3-8-10,-1 4 2,-2 0 0,3-1 0,0 0 7,-3-2 0,4 2-13,-4 1 6,3-2 2,0 0 7,-2 1 2,2 2 4,-3 0-2,0 3 1,2-6-6,0 2-1,-2 4-3,0-4-15,0 4 1,0 0-13,0 0-8,0-3-10,0 3-1,0 0-6,0 0 0,0 18-3,0-9-1,-2 5 1,0 6-2,2-1-5,-4 6-3,1-6 4,0 7-3,-1 1 5,3-8-3,-4 6 1,5-7-4,-4 0 1,1-1-3,0 0 3,1-2-2,0-4-3,2 0 2,-4 0 3,4-4-5,-2 3 3,1-7-1,1 1 0,-1 3 4,1-2-5,-3-2 1,3-3-4,0 5 3,-1-1-2,1-4 0,-2 4-3,2-4 1,0 0-13,0 4-4,0-4-12,0 0-26,0 0-19,0 0-34,0 0-23,0 0-24,-4-11-11,1 5-120,3 3-308,0-6 137</inkml:trace>
  <inkml:trace contextRef="#ctx0" brushRef="#br0" timeOffset="9129.9036">19299 6600 78,'0'0'107,"0"0"-2,0 0-1,0 0-20,0 0 1,-3-5-9,3 5-3,0 0-8,0 0-9,0 0-8,0 0 0,0 0-14,-11 3 3,4 1-7,1 1-2,-3 0-5,-3 5 15,-2-1-28,2 1 11,-3 2-11,-1 2 10,0-7-7,3 3 4,-1-2-3,3 3 3,-2-4 2,3 0-10,2-2 3,2 1 4,-1 1-3,2-3-3,0-1 5,3 0-1,-3 0 6,3-2-6,2-1 10,-4 5 8,4-5 0,-2 3 8,2-3 7,0 0-1,0 3 1,0-3-4,0 0 2,0 0 1,0 0 0,0 0-6,0 0 1,0 0-4,12-6-4,-9 1 1,3 1-4,-2-1-4,3 2-2,3-3-1,-3 0-6,0 2 3,3-2-6,-3 0 0,0 0 3,3-1-3,-1 2 3,-1-2 6,-1 1-1,0 0-1,-1 4 7,1-5-3,-2 1 4,2 2 1,-1-1 3,-2 2 6,2-1-4,-2 1 1,-1-3 0,3 3 2,-2 1 1,0-1-6,0-2-3,1 2 0,-1-1-1,1 2-3,-2-1 1,2-1-2,0 1-7,-1 0 7,-1 1 0,1 0 4,-1-1 1,-3 3 1,4-2 2,-1 1 5,-3 1-7,0 0 5,3-4 0,-3 4 0,0 0 4,4-1-6,-4 1 6,0 0 2,0 0 3,3-2-3,-3 2 14,0 0-7,0 0-5,0 0 5,0 0 6,0 0 10,0 0 8,0 0-3,0 0-4,0 0 4,0 0-5,0 0 2,0 0-5,0 0-9,0 0-1,0 0-2,0 0-5,0 0-5,0 0 12,0 0-22,0 0-1,0 0-25,0 0 15,0 0 1,0 0-6,0 0 0,0 0-11,0 0 6,0 0 2,0 0-10,0 0-1,0 0-11,0 0 13,6 5-3,-6-5-3,0 0 3,8 5 1,0-2 11,2 6-18,5-4 5,-1 3 3,0 1 3,5-2-19,-4 5 9,1-6-7,-6 3 0,4-2-1,-1 0-13,-6-1-5,4-2 1,-2 3 3,-1-1-3,1 1 10,-2-1-9,0-3 0,-3 2 3,3-1-3,-3-1 3,-1-1 8,1 1-8,-1 0 6,1-2 0,-2 2-2,-1 0 7,-1-3-4,2 4 6,0-3 1,-2-1 3,0 0-1,3 2 5,-3-2-2,0 0 4,0 0-7,3 3 12,-3-3-6,0 0 1,0 0 6,0 0 3,0 0-10,0 0 3,0 0 3,0 0-2,0 0 4,0 0-3,0 0-2,0 4 10,0-4-14,0 0-1,0 0-2,0 0 0,0 0-8,0 0-2,0 0-6,0 0-4,0 0-2,0 0-7,0 0-5,0 0-10,0 0-3,0 0-3,0 0-8,0 0-12,0 0-11,0 0-20,0 0-15,0 0-28,0 0-35,0 0-35,0 0-37,-8 2-142,8-2-436,0 0 193</inkml:trace>
  <inkml:trace contextRef="#ctx0" brushRef="#br0" timeOffset="9807.2404">20127 6616 2,'-4'-1'178,"4"1"-9,0 0-7,-6 0 5,6 0-21,0 0-6,0 0-7,-4 1-7,4-1-12,0 0-10,0 0-5,0 0-2,0 0 3,0 0 4,0 0 6,17 5 2,-10-2 4,7-3-3,-4 2-4,4-2-4,3 1-6,0 1-7,6 0-6,-8-1-10,6-1-9,0 2 5,-4-2-14,4-1-1,-5 0-5,-2 1-2,-4-1-2,3 2-2,-4-2-2,0-1-1,0 4-7,-3-4-3,1 1-1,-4 0-1,4 0-3,-7 1-7,7 0-2,-7 0 6,4-2-13,-4 2 10,6 0-11,-6 0-3,0 0-2,7 0-9,-7 0-12,0 0-1,0 0-9,0 0-10,0 0-5,0 0-8,0 0-1,0 0-5,0 0-2,0 0-9,0 0-8,0 0-8,0 0-19,0 0-17,0 0-16,0 0-12,0 0-14,-21 0-1,21 0-17,-16 2-9,9-2-139,-1 0-350,-2 1 155</inkml:trace>
  <inkml:trace contextRef="#ctx0" brushRef="#br0" timeOffset="10290.5952">20099 6754 16,'0'0'200,"0"0"-8,-3 3-8,3-3-13,0 0-3,0 0-1,0 0-10,0 0-5,0 0-4,0 0-5,0 0-8,0 0-3,0 0-3,14 0-4,-4 0 2,-1 0-4,-1 0-6,8 0-1,-1 0-9,6 0-3,-4 0-10,7-3-7,-3 1-7,-1 2-9,1 0-1,2-2-5,-8 2-5,6 0-7,0-1-10,-4 1 4,-1-1-4,-1 0-8,0 1 1,-3-2 0,-1 4-6,-1-4-1,0 2-6,-1-2 2,-3 2-5,0-1-6,-2 1 2,-4 0-5,8-2 7,-3 2-4,-5 0-1,3 2 1,-3-2-5,0 0 4,6-2-8,-6 2 0,0 0-10,0 0 5,5 2-4,-5-2-4,0 0 0,0 0-10,0 0-1,0 0-4,0 0-2,0 0-6,0 0 0,0 0-7,0 0-5,0 0-8,0 0-3,0 0-9,0 0-6,0 0-12,0 0-21,0 0-26,0 0-24,0 0-5,0 0-16,-17-7-5,17 7-13,-7-1-17,2 1-148,-1 0-384,6 0 170</inkml:trace>
  <inkml:trace contextRef="#ctx0" brushRef="#br0" timeOffset="10744.8585">20182 6687 151,'0'0'156,"0"0"-7,0 0-6,-5 2 1,5-2 2,0 0 0,0 0-3,0 0-9,0 0-2,0 0-9,0 0-4,0 0-2,0 0-2,17-1-4,-9 1-9,6 0-9,0 1-3,3-1-6,-1 2-9,6-4-7,1 4-6,-1-4-7,1 2-8,-1 0-1,-1 0-5,1 2-9,-7-1 3,-1 0-3,3-1-5,-10 0-5,4 0 3,-2 0 0,-2 0-6,-2 0 1,1 1-3,1-2-2,-7 1-2,6 0-3,-3 1 4,-3-1-12,0 0-6,0 0-9,0 0-4,0 0-9,5-1-14,-5 1 6,0 0-18,0 0-13,0 0-25,0 0-18,0 0-20,0 0-9,0 0-5,-19-4-10,10 4-3,1-1-6,-1 0-14,-1 0-93,-5 2-288,-1-2 128</inkml:trace>
  <inkml:trace contextRef="#ctx0" brushRef="#br0" timeOffset="11099.0549">20175 6687 118,'0'0'193,"0"0"-1,0 0-8,0 0-13,0 0-4,0 0-3,0 0-5,0 0-3,26 1-9,-18-1-4,3 1-8,2-2-9,1 2-4,2 1-4,-1-2-17,2 0-6,-3 1-8,9 0-6,-2 0-6,-2 0-13,-2 0-2,0 2-3,-3-3-13,3 3-4,-3-2 1,-4 0-2,0 0-9,1-2 1,-2 1-5,-1 0-6,1 1 4,-1 0 0,-5-1-8,3 3 2,-4-2-4,-2-1-3,6-1 0,-6 1-7,0 0-5,7 0-5,-7 0-8,0 0-11,0 0-4,0 0-10,4 1-5,-4-1-7,0 0-2,0 0-7,0 0-18,0 0-5,0 0-23,-14-5-10,14 5-8,-12-1-6,3 1-7,-2-1-5,1 1-3,-3 0-8,-1 0-4,0 0-113,-3 0-291,-3-1 130</inkml:trace>
  <inkml:trace contextRef="#ctx0" brushRef="#br0" timeOffset="11338.0274">20180 6745 145,'13'2'187,"-5"-1"5,4-2-16,1 2-2,1 0-18,9-3-16,-8 0-13,6 2-14,2 3-6,-1-3-9,-2 0-13,1-1-9,-7 1-7,4 1-4,-5-1-13,0 1-10,-2-2-24,-1 2-16,-3-1-10,0 1-14,-2 1-16,-5-2-11,9-4-17,-9 4-18,7 0-18,-5-1-19,-2 1-6,0 0-108,0 0-254,0 0 112</inkml:trace>
  <inkml:trace contextRef="#ctx0" brushRef="#br0" timeOffset="11676.0348">20209 6725 68,'0'0'155,"0"0"-10,0 0 5,0 0-2,0 0 5,13 3-5,-8-3-1,6 0-6,-2 3-8,5-3-9,3 4-12,0-4-6,4 3-13,-4-3-7,4 0-9,0 1-7,-1-1-7,-5 1-4,0 1-5,0-1-7,-4 1-12,-1-2-10,0 2-8,-1-2-11,-4 0-17,1 2-15,-2-3-14,-4 1-11,0 0-28,8 0-4,-8 0-20,0 0-14,6-1-17,-6 1-13,0 0-116,0 0-282,0 0 124</inkml:trace>
  <inkml:trace contextRef="#ctx0" brushRef="#br0" timeOffset="12040.9932">20271 6722 5,'-3'1'139,"3"-1"2,-5-1 3,5 1 5,0 0-7,0 0-6,0 0-4,0 0 2,0 0-2,0 0-2,0 0 9,15 2-10,-5 1-10,0-2-7,1-2-10,3 2-10,0-1-10,2 0-5,-2 0-4,1 2-11,-1-2-6,3 1-4,-3-1-4,-1 0-8,1 3-4,-4-5-2,0 4-2,-2-2-8,-2 0-3,-1 3 1,-2-3-5,2 0 1,-5 0-6,5 2-5,-5-2-3,6 1-5,-6-1 6,0 0-19,0 0 2,0 0-8,4-1 0,-4 1-5,0 0 9,0 0-7,0 0 1,0 0-3,0 0-3,0 0 3,0 0-4,0 0 2,0 0 0,0 0 2,0 0 5,0 0-2,0 0 5,-15-4 1,15 4 1,0 0 2,-6 0 0,6 0-5,0 0-2,-6 0-2,6 0-17,-4-1-5,4 1-7,0 0-33,0 0-19,-7-4-33,7 4-19,-7-2-124,7 2-302,-7 0 134</inkml:trace>
  <inkml:trace contextRef="#ctx0" brushRef="#br0" timeOffset="12965.6022">19603 1134 159,'-2'-15'205,"0"5"-4,-1 1-17,-1-1-10,1 4-8,2 1-12,0-1-15,-1 2-19,2 4-7,-3-6-8,3 6-15,0-4-11,0 4-13,0 0-7,-1-5-2,1 5-11,0 0-14,0 0 1,0 0-5,0 0-2,0 0-9,0 0-2,0 0-4,0 0 4,-9 19 1,7-7-7,0 8-4,-2 9 5,-2-1 5,-1 21 1,-1 4-4,2 2-5,-8 28 9,3-2-6,1 0 7,-4 4-6,1 0-1,3 1 5,-1 8 2,-6 4 0,3 8 3,0 8 16,1 10 9,-5 4 3,3-2-5,-2-1 8,1-1 10,-1-3 4,3 0 9,0-3 18,-3-3-2,-4-6-7,6-6-8,0-4-8,2-5-2,-2-3-6,1 5 0,0-9-5,0 0-7,1-5-11,4-22 11,-3 21-5,-2-24-9,4-1-7,-1-1 5,0-4-1,1-7-12,1-11 1,4-7-6,-4 0-7,2-1-8,3-6-9,1-7-12,-1-3-19,1 1-9,-1-4-7,3 0-35,1-6-65,0 0-57,0 0-29,-12-23-263,8-9-547,8-14 242</inkml:trace>
  <inkml:trace contextRef="#ctx0" brushRef="#br0" timeOffset="14753.2826">19551 1167 113,'0'0'117,"5"-7"-8,-1 5-14,1-3 2,0 1-8,2 0 3,1 0-11,-1-1 1,4 3-6,2-4 4,5 2-1,2-1 7,8 0-1,12 0 1,3-2 3,7 6 1,20-3-6,3-1-5,1 1 8,3 9-1,6-5-9,-3-1-4,12 1 2,-2 4 3,2 0-14,2-4-8,-1 2-2,3 1-3,1 2 0,-3-3-9,-1-2 0,3 3 1,-3-1-13,-2-2-1,1-2 2,-2 2-4,-5-1-3,2-2-4,-4 3-1,-4 3-7,0-5-2,-3 4 6,-5-1-1,-21-1-4,29 2 1,-10-2 5,-22-3-9,3 0 0,0 3 6,-2-2 4,-2-2-10,2 1 4,-6 3 1,3-1-5,-4-3-2,-3 3 13,-8 0-10,-1-2-4,-2-1 3,1 0 4,0 3-9,-5-2 0,1 2 1,-4 0 6,-5 1-4,0-2-6,5 2 8,-10 0-5,-3 0-5,-1-3 0,-6 3 7,11 3-8,-11-3 5,6-3-1,-6 3 3,0 0-9,8 3 2,-8-3 3,0 0-1,7 0-5,-7 0-4,0 0-2,0 0 5,0 0-2,0 0-8,0 0 0,4 3 3,-4-3-7,-1 9 1,1-9 2,0 14 10,0 3-3,-1 0 4,-2 5-1,-1 3 3,-1 9 6,-3 0-6,-2 10 9,4 5 2,-5 5-3,1-1-1,-2 0 1,-4 27 5,6-23-1,-2-1-5,0 2 8,-4 30-2,1-33-1,1-1 3,-1 25-3,1 3 4,5-28 0,-5 28 4,11-22 2,-11 20-6,7-19 3,-3 23 8,4-2 7,-2-26-5,1 29 0,-3 0 12,-2-2 5,-1 1-3,0-5 2,-1 3-3,3-26 6,1 3-3,-3 22 3,3-26-2,-5-1-14,5-2 9,2-2-6,-4 7 8,2 0 5,-1-1-9,1 2 7,1 0-3,-1-3-4,1 0-4,-3-3 3,3 1-1,-2-2-8,1-2 3,0 1 5,0 1-11,-1-2-2,1-6 10,0 7-8,-1-1 2,0-3-1,6-12-8,-5 1 1,5 10-3,1-13 12,-2 1-4,3-1-7,0-1 5,2 3-6,-2-2 7,1-3-1,0 2 2,-1-6 3,-1 3-6,4-4-6,-3-4 1,3-1 6,-1-2-16,-2 0 14,3-5-7,-3 3 8,3-2-7,-1 0 0,0-1 2,1-2-13,1-2 25,-3 0-19,2 1 5,-1-1 0,-2 0 1,3-8-2,0 9 0,0-9-10,0 9 5,0-9 0,0 0 4,0 13-12,0-13 6,0 5-3,0-5-4,0 0 10,0 0-2,0 10 1,0-10-3,0 0-4,0 10 4,0-10-2,0 0 5,0 10-8,0-10 3,-3 8-4,3-8 1,0 8-5,0-8-6,-4 13 5,1-5-1,3-2 1,0-6-9,-3 12 2,-1-4-4,4-2-3,-7 2 2,6-1 0,-5 0 9,-1 3-2,0-2-3,-3 1 6,-5-3-1,-4 7 14,0-9-13,-1 3-3,-4-1 4,-3 2 1,-4-5-2,-7 1 1,-1-1 0,-1-4-6,-2-1-3,-3-1-9,1-1 10,-5-1 2,3-2-3,-4-3 3,1 3 13,-21-5-15,23 0 2,-18-6-2,15 8 2,-18-4 6,20 5-5,-18-4 3,17 4 0,1 3 3,-2 1 6,-24-7-4,23 11-1,2-6-4,-24-7 6,23 8-9,2 1 3,-1 0-3,-23-4-3,26 0 7,-4 3-8,5 1 2,-3 0 8,2-2 2,-2 2-2,0-2 10,3 2-10,0-4 5,3-1 0,-2 3-2,6-1 6,2-3-4,-4 1-1,9 2 1,-6-1 0,-2-2 6,12 5 0,-2-3 1,-1 3-10,3-5 13,0 2-1,-3 0-1,1 2 6,0 2-2,2-3 2,3 2 10,0-1 5,3 1-7,7 2-4,-3-2 3,3 2 0,1 2 3,0-2 0,1 0-1,2 3 0,-3-5-1,2 4 2,0-1-2,-2 2-4,3-2 1,-1 1 1,1-1-4,0 3 2,-2-3-6,0 1-3,1 2-1,11 0 8,-17-3-4,7 1-13,1 0 15,9 2-4,-15-3 2,8 2-2,7 1 5,-14-2 2,14 2-1,-11-3 4,11 3 1,-10-3-7,10 3 3,-11-1 11,11 1-12,-16-5-4,8 4-5,-2 0 2,0 1 3,-1-2-6,-2-2 1,-4 1-1,6 0 3,-4-1-2,1 3-2,-2 1 1,3 0-4,-1-4 10,3 4 2,-2-1 0,2-1 7,-2-2 11,2 3 0,11 1 0,-17-2 4,7 2 2,10 0 0,-11 0-14,11 0-1,0 0-13,-10-3 14,10 3 1,0 0-14,0 0 13,0 0-7,-10 0-12,10 0-23,0 0-5,0 0-20,0 0-24,0 0-14,0 0-23,0 0-29,0 0-49,-9-5-82,6-2-63,-3 2-211,4-4-587,-6-6 259</inkml:trace>
  <inkml:trace contextRef="#ctx0" brushRef="#br0" timeOffset="15666.2048">19934 1400 78,'7'-24'232,"-1"6"-5,-2-1-4,-1 8-27,1 1-16,-1 2-24,-3 1-13,0 5-17,0 2-21,0 0-4,-3 27-2,-1 4-4,-6 24-2,-4 25-6,2-26-13,-5 25 2,8-22-4,-1-3-14,-4-6-2,2 7-8,3-22-17,2 0-13,-1 2-19,-1-4-28,1-2-24,2-1-26,2-5-33,-2-4-16,3-9-14,3 0-9,-1-3-1,-2-3-6,3-4-104,-3 3-284,3-3 127</inkml:trace>
  <inkml:trace contextRef="#ctx0" brushRef="#br0" timeOffset="15854.338">19782 2031 256,'3'-19'18,"-3"-8"13,2-1 21,0 2 8,4-4 24,-2-2 4,-1-2 15,4 2 18,1 3 6,2 1 8,0-1-5,4 0-5,0 7-2,3 2-5,2 2-2,0 3 6,5 8-6,-7 3-20,-1 3-9,-1 2-3,1 7-13,-4 2-5,1 0-9,-3 6-4,-2 6 2,-5-2-17,-1-1-17,-4 0-18,-5 3-23,-3 3-19,-4-2-28,-5-5-18,0 1-14,-2-2-27,-3-4 2,4-7-30,2 1 8,3-2-11,-1-5-100,3-1-278,-2-3 123</inkml:trace>
  <inkml:trace contextRef="#ctx0" brushRef="#br0" timeOffset="16216.9208">20230 1598 112,'0'0'323,"4"0"-21,-4 0-20,2-5-30,-2 5-28,0 0-23,0 0-22,-16 9-21,7-1-12,-3 6-19,-5 1-15,3 4 0,4-4-24,2-4-19,1 5-14,1 1-13,2 0-6,4 0-21,-3-1-1,6 2-10,0-2-14,1-1-3,3-1 6,-1-6-2,1 1 5,3 1 3,-2-5-10,2-3 11,3 1 3,-3-3-5,-1-3 4,1 1 7,4-5 3,0-6 4,-1 0-2,-2 0-1,-4-4 6,3-5 5,-3 5 7,-4 3-6,1 2-2,-2-5 1,-2 2-1,-2-2-9,-3 2-3,-1 1-7,-4 2 0,0-4-12,-1 6 2,1 2-6,-5 1-8,1 0-3,-2 7 1,1 0-4,5 0-21,0 2-18,1 1-17,2 4-7,3-3-17,1 4-7,-1 0-18,6 5-34,2-7-6,1 6-20,2-5-108,3 0-323,6-2 143</inkml:trace>
  <inkml:trace contextRef="#ctx0" brushRef="#br0" timeOffset="16487.3366">20509 1659 141,'10'-5'209,"-6"1"16,0 1 5,-1 0-10,1-2-7,-4 5-7,4-7-5,-3 3-25,-1-1-13,0 5-16,-5-5-20,5 5-17,-7-5-14,0 4-10,7 1-9,-14 5-12,4-2-9,3 4-8,0 0-2,2-4-9,-1 6-2,3 7 1,-1-5-13,4 6 4,4 0 2,-4-5-9,6 3 7,0-1-6,-3-2-7,3 1-2,1 5 1,-2-10-2,0 4-2,-2-3 4,1 0-6,-1-4 1,-3 4 2,0-1-6,0-2 7,0 1 2,-4-2-8,-7 6-13,1 0-1,-10 0-17,7-3-19,-4-1-12,1-2-23,4-4-25,-2 1-33,4-2-42,1-2-48,0-2-165,2-2-424,4-4 189</inkml:trace>
  <inkml:trace contextRef="#ctx0" brushRef="#br0" timeOffset="16676.0903">20633 1624 166,'4'-2'264,"-4"2"-5,0 0-14,6 0-20,-6 0-24,0 0-23,7 6-10,-7 0-15,1 2-13,-2 2-5,1 6-15,-3 1-1,0 0-18,-1 3-10,1-1-5,-1 0-12,1 1-20,-1-1-25,-3 6-30,1-9-24,2-1-34,-3-3-42,4-3-16,-2 1-22,3-3-34,-1-4-29,-1 2-131,4-5-359,0 0 160</inkml:trace>
  <inkml:trace contextRef="#ctx0" brushRef="#br0" timeOffset="16798.0369">20717 1531 99,'0'-7'204,"0"-1"-22,0 4-37,0 4-52,0-6-62,0 6-50,0 0-34,0 0-61,0 0-123,0 0 54</inkml:trace>
  <inkml:trace contextRef="#ctx0" brushRef="#br0" timeOffset="16995.8888">20923 1460 16,'3'-9'327,"1"4"5,-1-3-12,-3 4-22,0 4-22,4-8-38,-4 8-28,0 0-31,0 0-13,0 0-18,0 0-15,-4 36-13,1-4-9,-5 0-6,0 2-14,0-1-18,-4 10-25,2-9-35,-6 8-28,6-11-18,-2 0-29,4-6-23,0 0-13,-2-8-24,3-3-15,2-2-21,-1 2-28,2-6-8,1-1 8,0-5-3,-1 2-102,4-4-313,-7-1 139</inkml:trace>
  <inkml:trace contextRef="#ctx0" brushRef="#br0" timeOffset="17212.0414">20758 1881 609,'-7'-9'-4,"3"1"15,-3-6 29,0-2 17,4 8 34,-1-2 21,1 3 10,0-5 7,1 9 9,-1-4-8,1 1-8,2 6-13,2-11-13,1 6-6,5-2-4,6-3-12,7-4-6,6 1-2,1 1-7,9-5-7,-9 9-1,0 4-6,0-2-6,-4 5-10,0 6 1,-3 0 3,-8 0-13,-2 5 2,-1 1-3,-2-3 1,-2 6-5,-3 3 9,-3-1-4,-1-3 6,-1 5 7,-2-1-9,0-1-3,2-3-7,0-2 2,2 1-24,0-5-24,0 3-9,4-1-18,0-3-21,2 0-33,3-3-40,8-2-34,3-4-20,4-2-106,0-5-340,1 1 151</inkml:trace>
  <inkml:trace contextRef="#ctx0" brushRef="#br0" timeOffset="17334.7076">21368 1576 145,'0'-7'187,"0"2"-20,0 0-37,0 5-47,0-7-76,0 7-47,0 0-74,0 0-122,-7 15 54</inkml:trace>
  <inkml:trace contextRef="#ctx0" brushRef="#br0" timeOffset="17840.6724">21492 1741 16,'0'0'285,"0"0"-13,-15 5-15,12-3-15,-4 1-25,-1 2-26,0 2-18,0 7-13,-2-7-24,3 11-5,0-4-15,1 0-15,-1 2 0,3 2-19,3-6-11,-1-3-9,2 2-3,0-1-11,0-6-9,2 4-2,-1-3-1,-1 0-6,0-5 4,4 7 2,-4-3-5,0-4-3,0 0 6,0 0-2,0 0-6,0 0-1,7-14-10,-4 6-13,0-4-3,1 0 1,2-6-3,-2 0-1,2-1 10,-2 2-3,0 0-6,2 2 1,0 0 0,6-7-2,-2 10 3,1-2-5,-1 2-5,4 0 4,-5 7 3,3-1-2,-2 3 2,0 3 1,1 4-4,-4 0 7,0 2 17,-1 6 2,1-3 12,0 6 3,0 3 9,0 4 2,-4-3-2,1 1 1,-1 6-6,1 0 0,-4-10-12,0-3 5,0-1-4,0-2-2,0-3-5,0 0 8,3-2 6,-3-5-7,-1 7 8,1-7 24,0 0 18,0 0 0,0 0-2,0 0-18,0 0-5,3-22-7,-3 8-7,2-6-4,5-6-10,2-4 8,1 5-8,4-2-12,0 3 5,1 5-3,-5 4 0,0 1-16,1 9 8,-4-2-10,3 4-13,-3-1 17,3 6 8,1 2-15,-1 4 0,0 4 3,-3-5 3,-1 10-5,-2 0 9,-1 2-3,-2 8-20,-5 0-19,-1 0-37,-4 1-43,-2 1-56,-2-3-32,-1-1-52,-2-1-36,-2-1-223,-1-5-559,-1 3 248</inkml:trace>
  <inkml:trace contextRef="#ctx0" brushRef="#br0" timeOffset="18431.4528">18958 1195 74,'0'0'180,"0"0"12,0 0-2,-4-21-8,4 10-2,0 4 3,0-1 3,0 1 0,0 1-7,0 6-1,0-8-25,0 3-17,0 5-17,0 0-22,0 0-12,0 0-6,-3 16-12,-1 8 1,1 10-6,-7 0-7,0 20-7,-1 3 15,-3-7-15,1 0-10,4 0 1,0-17-4,2-2-7,3-2-2,-2-3 0,2-8-4,-2 0-5,2-2 0,4 0-1,-3-9-1,3 0 0,-4 1 1,4-3-3,0-5-1,0 0 2,-3 8 9,3-8 5,0 0-11,0 4 5,0-4-1,0 0 9,0 0-14,0 0-4,0 0-10,0 0-32,0 0-35,0 0-31,0 0-53,10-15-43,-7 11-49,-3 4-216,7-6-493,-5 2 218</inkml:trace>
  <inkml:trace contextRef="#ctx0" brushRef="#br0" timeOffset="19632.3093">18520 2201 97,'0'0'147,"0"0"-21,0 0-1,0 0 5,-4-3-12,4 3-2,0 0-4,0 0-6,0 0-1,0 0-7,0 0-2,0 0-3,0 0-5,0 0-2,0 0-7,0 0 1,0 0-7,0 0 5,0 0-7,-3 11 8,3-11 0,0 0-3,0 0 2,0 5-2,0-5 6,0 0-2,0 0 4,0 0-6,0 0 1,0 0-11,0 0-5,0 0-2,0 0-4,2-13-7,-1 8-4,-1 0-6,4 2-4,-1-1-30,1-6-2,-1 3-4,3-2 0,-1 1 3,5-7-4,3 3-6,-3-2 11,1 4-9,2 0-3,1 2 2,-3 0-5,3 3 7,0 0-9,-3 5 2,-3-3 20,0 6-4,2-2-9,-2 5-3,1 1-16,-2 5 9,-3-3-7,0 8-3,1 8-16,-5 2-1,-3 0-1,-4-1 1,2 3-1,-2-7-4,-4 9 5,-3-7 6,4 1 4,-7-1 6,0-3 1,0 1 5,-1-2-2,-3 2 5,0-1 3,1-4 7,5-2-2,-4-2 10,5-5 6,4-1 10,-2 1 10,3-3 7,5-2 3,0 1 3,-2 0-4,3-1-1,2 0-7,1-3-2,0 0-4,-4 5-10,4-5 1,0 0-13,0 0 11,0 0 0,5 9 0,-5-9-3,17 3 6,-3-3-3,9 2 0,-2 3 6,6-1-3,1-3-3,0 1 6,13-2-4,-13 0-2,0 3 3,-1-6-8,-2 8 4,-1-4-4,0-1 4,-7 2-1,-7 1-10,0-2 7,-2 2-11,-2-4 11,0 2 4,-6-1-1,7 0-5,-7 0 7,7 2-3,-7-2-2,0 0 5,7 1-6,-7-1-12,0 0-22,0 0-31,0 0-36,0 0-44,4 0-69,-4 0-66,0 0-139,0 0-446,11 5 197</inkml:trace>
  <inkml:trace contextRef="#ctx0" brushRef="#br0" timeOffset="21353.5311">19858 2518 29,'0'0'127,"0"0"-8,0 0 3,0 0-1,0 0-6,0 0 3,0 0-1,0 0 9,0 0-2,0 0 4,9-8-1,-9 8-2,4-2 1,3-8-10,-2 5-1,0-7-9,6-2-17,-2-1-2,3 1-3,-2-9 0,0 10 3,1-9-13,2-2-10,-2 2-7,2 1-7,-2-4-10,2 6 1,-3-4-10,-2 11 8,-1 2-4,-3 3-3,-1-1-7,0 4 0,-2-3-13,2 7-9,-3 0-6,0 0 1,-2 17 4,-4 10 0,-4 7 4,-4 14-4,-1 3 4,2-5 1,0 3 2,6-16-2,0-2 1,1-1-4,2-4-1,1-7-1,3 2 1,0-10 7,3 1-6,1-2 5,2 0-1,4-3-16,1-3-40,7-7-62,6-3-62,2-6-59,-1-5-176,-1-4-440,-3 1 195</inkml:trace>
  <inkml:trace contextRef="#ctx0" brushRef="#br0" timeOffset="21493.6292">20251 2106 120,'0'0'131,"0"0"-42,-8 6-25,6-2-54,2 4-50,-1 1-23,1-9-68,0 12 32</inkml:trace>
  <inkml:trace contextRef="#ctx0" brushRef="#br0" timeOffset="21845.8802">20268 2387 16,'-7'2'284,"7"-2"-28,0 0-24,-3 0-32,3 5-19,0-5-18,0 8-21,-2 1-7,-1 0-12,1 4-14,-3 3-9,2-5-13,0 3-5,1-4-10,0 2-5,-1-7-8,2 2-7,-1-1 3,0-1-3,1 1-5,-1-4 5,2 2-6,0-4 16,0 0 12,0 0 10,2 4-4,-2-4-14,0 0-1,5-18 1,-3 6-23,4 1-4,1-6-2,0 3 4,0 1-9,3-2-14,-3 6 1,0 1-7,-3 4 5,-1-1-14,3 3-3,-6 2-1,10 2 0,-10-2-2,11 12 2,-5-2 0,-1-1-4,-1 6 4,1 6 1,-3-3-2,3 7-7,-4-7-20,1 9-31,-2-11-32,2 3-32,-2-2-38,2-4-40,2 1-29,-1-2-177,-1-4-442,1-2 196</inkml:trace>
  <inkml:trace contextRef="#ctx0" brushRef="#br0" timeOffset="22020.0039">20582 2435 202,'3'-4'201,"-3"-1"-8,0 5-32,0 0-13,0 0-9,0 16 3,-3 2 7,-1 1-12,-2-2-10,2 9-9,-6-2-8,6-5-17,-3 6-6,6-8-13,-5 1-3,2 0-38,1-3-23,0-4-35,0 0-48,2-4-36,0 0-41,1-4-22,0-3-106,0 0-301,0 0 133</inkml:trace>
  <inkml:trace contextRef="#ctx0" brushRef="#br0" timeOffset="22157.1024">20698 2248 53,'0'-4'199,"0"1"-26,0 3-36,3-5-37,-3 5-26,0 0-31,0 0-55,0 0-36,5 17-73,-5-9-129,1 2 58</inkml:trace>
  <inkml:trace contextRef="#ctx0" brushRef="#br0" timeOffset="22340.2362">20909 2261 184,'0'0'249,"0"0"-21,0 0-36,7-2-23,-7 2-16,0 12-16,-3 0-1,-2 5 4,-1 7-8,-2 4 6,-2 0-8,0 3-11,-3-1-10,-5 18-7,1-2-1,0-15-20,-1 12-22,2-14-33,5-2-18,-2 2-18,-1-7-30,3 0-24,5-5-33,-1-1-27,3-5-48,0-2-19,1 0-126,-1-4-341,4-5 152</inkml:trace>
  <inkml:trace contextRef="#ctx0" brushRef="#br0" timeOffset="22629.4371">20658 2571 221,'-1'-3'232,"0"-2"-20,1 5-17,0-6-22,0 6-24,5-3-9,1 4-15,4-3-7,5 3-4,6-3-11,3 1-3,0-2-6,0 3-4,4 0-2,-3-4-9,-2 4-3,-6 0-6,6 0-10,-8 3-2,2-2-13,-3 2 0,-4-2-6,-3 1-9,1 0-2,-5 1-10,2-1-3,-3 5 3,1-2-1,-3 7 10,0 5 1,-3-5 1,-1 5 3,0 0-1,0 0-3,-2-2-2,3 2-4,0-3-1,-1-4-3,4 2 2,-1-3-6,-1 1-10,2 2-12,0-6-15,3 4-23,-3-2-23,4-3-39,2 2-32,2-3-38,0 0-43,1-4-156,1-2-408,4-4 181</inkml:trace>
  <inkml:trace contextRef="#ctx0" brushRef="#br0" timeOffset="22772.5388">21174 2453 14,'0'0'66,"0"0"-23,0 0-39,-6 18-26,2-8-22,4 3 10</inkml:trace>
  <inkml:trace contextRef="#ctx0" brushRef="#br0" timeOffset="23349.9579">21292 2580 100,'6'-9'243,"1"-1"-1,1-3-4,-2 2-12,-2 1-1,0 3-3,-1-3-10,0 6-14,-1 1-24,-2-2-22,1 3-18,-1 2-15,0 0-19,-14 5-10,0 3-9,-6 6-11,-4 5-5,4 0-6,-2 3-8,2-3-11,2 4-6,2-4-4,5-5-7,3-2-1,2-1-12,0 0-3,2-6 0,4 4 2,-3-4-1,3 2-1,0-7 4,0 6-3,3-2 5,-3-4 3,7 3-4,-7-3 1,16-7-4,-5-1 4,-1-2-6,5-2 1,-1-5 0,0-5-2,0 3 1,3-7 0,0-1-1,-3 7-1,-4-1 9,-1 10 6,-2 3 3,-2 0-1,-3 3-7,1 1-8,-2-1-6,0 5-4,-1 0-5,0 0-1,0 0 12,-1 14-12,-2 2 8,-2 0-3,-4 7 6,5-5-4,-2-1-2,2 0 1,1 0-4,0 3 4,5-4-1,-1 1 3,2-6 3,-3 0-2,7 0 3,-4-1 6,5-4-1,1 3 10,-1-6 12,6 1 12,0-1 12,3-3-11,7-5 1,-3-3-10,-1-4 4,3-4-10,1-5 3,-2-2-2,5-9-9,-6 6 4,4-10-3,-5-4-3,-6 9 4,3-15-7,-3 1-2,0 2 3,-4-2 4,-3 16-10,-1 12 6,-5-2 1,1 9 0,0 0-7,-2 3-2,0 0-10,0 5-7,0 2-8,0 0 4,-5 14 6,-4 11 7,-2 7-5,-3-2 5,0 19 3,1-6-5,3-8 3,2 0-3,2-2-4,2-4 8,-2 1-1,2-1 2,1-2 0,3 1 6,0-8-6,0-3-3,0-2 2,3 2 1,-1-2-2,3 1-15,-2-5-17,0 0-9,1-1-28,-1-1-20,5 1-28,-1-5-30,6 1-50,-2-3-61,3-3-255,-4-3-553,4-1 244</inkml:trace>
  <inkml:trace contextRef="#ctx0" brushRef="#br0" timeOffset="24377.6791">20285 6711 20,'-4'-2'132,"-2"-2"15,3 3-13,-1-3-2,4 4-6,-4-4-1,1 3 5,0-1-10,3 2-7,0 0-8,-2-4-10,2 4-14,0 0-13,0 0-5,0 0-9,0 0-2,8-1-4,9 0-9,-2 2-2,9-1-3,5 0 2,0-1-7,10 0-7,-9 2 0,8 1-1,-10 0-16,0-1-4,-1 2-20,-3-2-14,-3 3-14,-7-2-12,-1-2-29,-3 1-17,-3-1-21,-4 1-127,-3-1-273,0 0 121</inkml:trace>
  <inkml:trace contextRef="#ctx0" brushRef="#br0" timeOffset="24561.8125">20120 6745 106,'-3'2'150,"3"-2"2,0 0 3,0 0 5,13 3-2,3-1 0,8 0-12,4 0-8,14-1-16,0-1-8,3 2-12,-5-1-9,-1-1-11,-1 1-8,-11 3-25,1-3-32,-4 3-32,-1 0-37,1-1-38,-9-2-29,-4 0-23,-4 1-118,-1-4-282,-3 4 126</inkml:trace>
  <inkml:trace contextRef="#ctx0" brushRef="#br0" timeOffset="24741.9386">20216 6803 156,'-4'0'150,"4"0"-8,0 0-3,0 0 0,0 0 3,16 4-7,-1-1-9,7-2-19,5 0-4,0-1-8,0 1-11,2 1-9,-2 0-19,1 1-33,0 2-32,-6-3-30,-1 0-34,-4-2-34,-3 3-36,-6-1-75,-2-2-234,-2-2 104</inkml:trace>
  <inkml:trace contextRef="#ctx0" brushRef="#br0" timeOffset="24936.0874">20147 6795 19,'0'0'149,"-7"0"-13,7 0 2,0 0-6,0 0-4,28-1-5,-3 0-13,-2-1-19,5 1-5,-1 1-2,4-1-19,7 1 1,-7 1-6,-4-2-14,-2 0-25,-1 1-14,0 1-27,-10-1-19,0-3-10,-4 3-11,-3 0-14,0-2-10,-3 1-20,-4 1-69,0 0-185,0 0 83</inkml:trace>
  <inkml:trace contextRef="#ctx0" brushRef="#br0" timeOffset="25084.1808">20012 6738 25,'0'0'103,"0"0"-1,0 0-4,21 0-12,2 1-4,3-1-4,12 1-13,3-1-10,-1 2-6,2 1 2,-3-1-11,1-1-4,-11 3-25,0-2-25,0 0-31,-5-1-92,-3 1-149,-4-2 65</inkml:trace>
  <inkml:trace contextRef="#ctx0" brushRef="#br0" timeOffset="25301.3371">20211 6732 99,'14'-1'123,"0"1"-5,10-1-13,-5 2-15,7-2-6,-1-1-11,1 4-5,-3-4-3,1 2-16,-3 0-21,3 0-7,-11 0-24,3 0-14,-2-1-15,-5 1-24,0-2-81,-5 2-146,-2-1 65</inkml:trace>
  <inkml:trace contextRef="#ctx0" brushRef="#br0" timeOffset="25472.4578">20170 6705 94,'17'0'119,"5"-2"-8,3 3-5,2-5-6,4 4-14,9-1 1,-1 1-8,-1 1-11,-10-2-9,-4 1-28,3 0-25,-2-3-40,-5 3-25,-4 0-84,-7-1-154,0 0 69</inkml:trace>
  <inkml:trace contextRef="#ctx0" brushRef="#br0" timeOffset="25686.6099">20220 6711 86,'7'2'128,"7"-2"-2,1-2-6,7 1-4,-1-1-20,3 2-1,0-2-3,-1 1-19,-6 1-8,-2 0-18,3 0-22,-3-1-29,0 1-13,-4 0-23,-1 0-14,1 0-11,-4 1-23,-1 0-46,-2-2-145,2 1 65</inkml:trace>
  <inkml:trace contextRef="#ctx0" brushRef="#br0" timeOffset="25887.7525">20337 6843 44,'24'-1'82,"-3"0"-17,3 2-6,0-5-26,-3 3-26,-8 2-27,3-1-25,-7-1-49,1-2 21</inkml:trace>
  <inkml:trace contextRef="#ctx0" brushRef="#br0" timeOffset="31359.0721">20808 5908 22,'3'-5'129,"-1"-1"-27,1 0 1,0 1-9,0-6 2,1 3-1,-4 0-3,4 1-9,-2 0 4,-1 0-3,0 0-4,2-3-16,-2-1-18,-2 2 13,2-3-13,-1 2-3,0 1-3,-1-4-12,-2 1 8,1 1-4,-1 1-10,0-3-1,0 1-2,-4-4 0,3 6-7,-3-3 0,-3-3-2,3 3-4,-3 0 3,0 4-1,0-2-5,-1 1 4,1-3 0,-1 4-2,-2 0 4,2-3-1,-3 4-7,1-1-4,-1 2 3,3 0-1,-2-1 0,-1 3 0,0-3-1,1 2 3,2 3 0,-4-2-2,3 2-1,-2-3 2,2 3-1,-1 1-1,-1 0 7,4-1-10,-3 0 5,-2 1-1,-1 1 8,2 1-6,0-1-6,0 1 1,4-1 2,0 1-4,1 2 2,-1-2-1,1 0 3,-1 0 1,2 1 5,-1 4-6,1-2-3,1 1 10,-3-1-7,0 1 1,0-1 1,-1-1 0,1 4-1,0-1-3,-1 3 8,2-5-4,-6 3-12,1 3 14,1-4-3,-1 4 5,0-2-12,2-2 12,-1 2-5,0-2 3,3 2-2,-1-1 6,-2 1-4,2 0-2,1 0-5,2-2-1,-1 2 4,0-2-4,1 3 3,0-3 5,2 3-2,-1 0 0,1 0-3,0 1-7,-1-1 20,0 1-7,1-3-7,-4 3 3,3 0 0,0 1-9,0 0 8,1-1 1,-5 4 3,5 0-1,-1-3-1,0 3-6,-3-2 3,5 0 2,-1-1 2,0 2-4,1-1-5,0 0 10,0 0 1,2-1-7,-2 2 17,2-2-15,-1 2 7,-1 4-10,1-6 2,3 2 4,-1 0-6,-2-1 0,0 5 5,1-6 9,0 7-6,0-2 12,1 1-2,-1-4 7,1 3-3,0-4-6,0 6-4,1-4 6,-1 2 5,2-2-5,-1 3 11,-1 0-6,2 1-1,-2 0-11,2-5 2,-2-2 3,2 0-3,0 1 3,0 4-2,0-2-1,0 3 2,0 0-7,2-3 8,-2 4 6,1-5-5,0 0-3,2 3 3,-1 1 3,-1 0-1,1 0 1,0-1-3,1-3-2,0 0 2,0 2-2,1-1-12,-1-1 17,1-2-2,2 6-1,-1-4 3,-1-2-4,1 1-2,-1-1 4,3 0 1,-2 0-1,1-2 2,0 2-4,-2 0-5,3-2 3,0 0-1,-2-1 7,0 0-7,2 1 0,1-1 0,-2-1 1,1 2 2,3 0-7,-3-2 4,2 0 0,-1 0 3,3 2-5,-1 0 0,3-1-1,-5 0-7,-1-2 13,6 4-4,-3-2-3,-2-1-1,2-1 1,-1 1-1,3 0-1,-6 1-3,8 1 6,-5-3-4,3 2 4,1 0-1,-2-3-3,-1 3 3,2-1 2,1-2-2,0 1-3,-3 0 2,1 0-9,-1-3 6,1-2-4,-1 4 10,0 0-10,4-2 6,-3 7 5,-1-6-2,0-1-4,0 1 1,1-1-5,1-2 6,3 3-6,-2-2 9,-3 2-3,2-2 1,2 1-4,-4-2 2,4 2-1,0-2 2,-1 0 2,1 2-2,-4-1 1,4-1-7,0 0 8,-2 2-3,1-2-4,-1 2 3,-1-4 1,0 0 1,3 2-4,-4-1 3,4 1 3,-4 0 0,0-2-1,0 1 0,-2 0 0,3-1 4,-1-1-7,-2 1 7,7-3 1,-4 3-7,2-3 6,-3 1-5,-1 3 0,2-4 0,1 0 4,-5 2 0,3-1 0,0 1 0,1 1 6,-4-4-1,3 2 2,-3-1 2,2 1 2,-2-1 2,1-2 1,-1 2 10,0 0-14,0 0 2,0 1 5,0-6 3,0 5 2,0 0-6,-2-3 3,3-1-1,-1 4-3,-3-2 4,2 0-3,1-3 3,0 4 4,0 0-8,0-4 0,-3 3 2,2-3 9,2 1-10,-3 0 4,0 0-10,0-2 7,0 3-1,1-2-2,-3 1 6,2 1-4,-2-1-1,3 1 4,-2-2 1,0-1-4,-1 1 1,3 1-2,-1-4 1,-2 1-7,0 0 5,2-3-7,-2-1 5,2-1-1,-3 2-2,1-2-4,0 3 2,1-3-7,-1 0 3,-3 6-1,1-1 4,2 0 5,-3-2 3,3 3-1,-1 1 0,0-2-1,-2 0 5,0 2-3,3-2 2,1 2 10,-4 1-5,0-1 5,0 0-12,0 1-1,0-1-3,3-2 1,-6 2-10,3-1 8,3 0-2,-6 0 5,3 0-3,0 2-7,0-3-8,0 1 5,0 0 0,0-1-2,0 4 12,-4-2-3,4-1-2,-3 0 2,3 1-8,-2-1 1,0 1 2,-1-1-2,3 1-6,-4 0 3,1 1-2,0-1 3,2 0 1,-2 2 7,-1-1-7,1 0 0,0-1 0,1 0 0,-1 2-9,0-1 7,2 0-3,-3 0 0,2-2 4,-1 5-2,0-4 3,-1 2-4,1 1-1,2-1 6,-3-1-5,-1 0 0,1 0 0,1 0-3,-1 1 3,-3-4-4,2 5-1,-1-3 6,-1 4-8,2-3 2,0 1-5,-1 1 5,-1-1 4,4 2-2,-4 0 1,0-1 4,3 0-13,-3 1 8,1 0-6,0-1 8,0 3-4,0-3 5,0 5-3,2-3-1,-3 1 4,3-1-5,-2 2-6,2 1 9,1-1-1,-1 1 2,1 0-1,0-1 5,3 3-7,-5-4 4,5 4-2,-4-1-1,4 1 6,-3-3-5,3 3-1,0 0 1,-3-4 2,3 4-4,0 0 3,0 0 0,-5-1 4,5 1-3,0 0-1,0 0 3,0 0-1,0 0-3,0 0 8,-4-2-11,4 2 2,0 0-5,0 0 10,0 0-5,0 0 1,0 0 6,0 0-2,0 0-3,0 0 2,-1-4-1,1 4-8,0 0 6,0 0 5,0 0-8,0 0 3,0 0 7,0 0-7,0 0-6,0 0 7,0 0 2,0 0 0,0 0-8,0 0 8,0 0-2,0 0-3,0 0 5,0 0-10,0 0 3,0 0-4,0 0-2,0 0 3,0 0 0,0 0 0,0 0 1,0 0 2,0 0 2,0 0-3,0 0 0,0 0-2,0 0 5,0 0-5,0 0-2,0 0 2,0 0 1,0 0-1,0 0-2,0 0-5,0 0 8,0 0-10,0 0 6,0 0 1,0 0-3,0 0-2,0 0 2,0 0-1,0 0 0,0 0-5,-6 0 14,6 0-14,0 0-2,0 0-1,0 0-2,0 0 3,0 0-1,0 0-3,0 0 3,0 0-1,-5 2 4,5-2-5,0 0-3,0 0 4,0 0-4,-9-1 0,9 1-2,-5-1 4,5 1-4,-6-3 1,6 3-6,0 0 7,-7 0 1,4 0 4,3 0 1,0 0 1,-7-2 3,7 2-2,-4-1 4,4 1 1,0 0-3,0 0 3,-6-1 3,6 1-2,0 0 2,0 0 1,0 0 2,0 0 1,0 0-1,0 0-2,0 0 6,0 0-4,0 0 4,0 0-1,0 0 0,0 0 2,0 0 1,0 0-1,0 0-2,0 0 6,0 0-1,0 0 4,0 0-7,-7 1 3,7-1-3,0 0 0,0 0 1,0 0-1,0 0 2,0 0-4,0 0 3,0 0-1,0 0 5,0 0-9,0 0 6,0 0-4,0 0-4,0 0-8,0 0-4,0 0 0,0 0-6,0 0-1,0 0-2,0 0-12,0 0-9,0 0-8,0 0-1,0 0-12,0 0-7,0 0-28,0 0-11,0 0-20,0 0-15,0 0-19,0 0 11,0 0-92,-4 3-272,1 1 120</inkml:trace>
  <inkml:trace contextRef="#ctx0" brushRef="#br0" timeOffset="32784.1809">1845 10045 87,'-5'2'143,"5"-2"4,-4 1-4,0 0-5,4-1-17,-3 1 5,3-1-2,0 0-16,-3 3-13,3-3-5,0 0-7,0 0-6,0 0-2,0 0 8,10-13 3,1 5-3,5 2 1,5-9-4,5 1-4,10-6-6,1-1-5,2 1-17,0 0-10,1-1-1,2 2 3,-4 0-6,-2 0-8,-7 8 6,-1-1-8,9-2-1,-10 5-7,-5 3 4,-8-2-6,7 2-1,2 0 3,-12 1-7,3 1 1,-2 1 2,-4 1-8,-1-1-1,-4 2 0,1-3 3,0 4 5,-4 0-7,7-1 1,-7 1 1,0 0 2,0-3-2,0 3-3,0 0 2,0 0 2,6 0-1,-6 0-3,0 0-2,0 0 2,0 0-1,0 0-7,0 0-4,0 0-10,0 0-9,0 0-10,0 0-20,0 0-14,0 0-18,0 0-24,-15 3-24,15-3-18,-9 1-24,1 3-117,-1 0-320,-5 1 143</inkml:trace>
  <inkml:trace contextRef="#ctx0" brushRef="#br0" timeOffset="33063.4533">1837 10333 11,'0'1'213,"0"-1"-25,0 0 8,23-11-7,3-5-2,14-12 0,25-16-13,4 2-5,0-4-10,7 0 1,0 5-23,2 4-3,0-4-9,0 7-8,-2 0-7,0 3-9,-31 13-10,20-4-7,-21 5-9,-5 2-10,-2 4-3,-9 2-4,-7 4-17,-7 0-18,-1 0-11,-3 1-24,-3 3-9,0-3-24,-2 2-9,-2-1-27,-3 3-21,10-2-27,-6-3-26,-1 0-65,-3 5-156,4-13-405,2 2 180</inkml:trace>
  <inkml:trace contextRef="#ctx0" brushRef="#br0" timeOffset="34088.6809">9973 2648 21,'0'-11'178,"-3"-1"2,0 4-2,2-4-6,0 8-6,1-6-17,0 7-18,-3-2-16,3 2-9,0 3-18,-1-6-14,1 6-3,0 0-19,0 0 0,-2 18-1,1 3-10,2 7-1,-1 8 4,2 8-11,2 10 7,-2-4-6,0 7 5,-1-1 7,2 0-4,-1-2 0,1 1-8,-3-2 4,4-6-7,-3 0 3,1-13-7,0-4-8,-2-1 3,2-1-2,-4-3-6,2-8 5,0 3-6,0-10 1,2 6 0,-4-8-1,4 0-2,-2-2 12,1 0-11,-2 0 3,2-3 0,-1-3-1,0 6-8,0-6-3,0 0-15,2 7-7,-2-7-11,0 0-14,0 0-34,0 0-39,0 0-35,0 0-30,-13-11-8,9 5-106,-4-2-319,0 1 141</inkml:trace>
  <inkml:trace contextRef="#ctx0" brushRef="#br0" timeOffset="34506.9936">9782 3317 7,'-9'-7'142,"2"1"8,2 0 4,2 2 1,-1-1-5,1 4-17,0-3-14,3 4-10,-3-4-14,3 4-16,0 0-6,0 0-6,0 0 4,8 12 4,1-2 1,5 2-5,-3 0-3,8 5-1,-1 0-5,2 1-4,-2 0-9,0-1-1,-1 0-5,0 0-8,1-4 2,1 2-3,-8-6-7,4 1 3,-3-2-4,0 1-5,-4-3 1,3-2-8,-3-1-4,-1 0-8,-1-2 1,1-1-9,-7 0-14,11-6-22,-4 0-14,0-3-15,2-6-18,-3-1-16,5-5-11,-6-4 4,4-5-15,2 4 0,-3-5 11,1 1 4,-1-2 6,2 1 10,0 2 19,0 3 16,-3 4 13,0-2 26,0 9 13,-3 6 12,-1-3 14,-1 7 14,0-2-6,1 2 8,-3 0-10,0 5 0,0 0-3,0 0 20,0 0 18,0 0 12,-8 30-7,1-7 6,0 2 2,-3 0-6,1 0-12,-3 0 4,5 3-4,-3-4-2,0 1-2,-1-3-7,1 2-4,1 0-5,2-2 10,-2-2-18,3-5-19,-3 2-12,1-2-24,-1 0-13,2-1-30,1-3-17,1-1-19,1 1-16,-2-4-14,2 1-80,-2-1-237,4 1 106</inkml:trace>
  <inkml:trace contextRef="#ctx0" brushRef="#br0" timeOffset="41419.1075">17165 9904 76,'-4'18'104,"1"-3"-6,3 4-4,0-3-11,0 1-10,3 3 5,1-3-6,-1-3-18,1 2 3,3-3-7,3 1 0,-3-1 3,-1-5-2,5 3-9,-1-6 6,0 2 9,5-1 1,-3 0-1,3-1 4,1-5 4,6 0-2,-1 0 6,-4 0-5,4 0 2,-4-4-10,4-1-4,-1 1-1,-6 2 0,3-1-10,-4-1 2,2 2-6,-1 0-1,-2-3-4,0 2-2,4-1-1,-6 2 1,2-2-9,-2 2 1,4-3 0,-4-1-5,0 5 0,-1-2-2,4-2-2,4 4-8,-4 1 1,1-3 0,0 3 2,2 2-4,-2 1 3,0 0 2,5 2-4,-3 2-2,-2 0 5,7 5 2,-2-2-2,0 2-4,-2 3 6,-3-4-8,3 4 6,-5-1-7,4 2 4,-4-3-5,-4-1 2,2 1 5,-2-3-4,-1-1 0,1-1 1,-3 0 0,2-2-3,-5 1-1,3-3 1,-2 0 3,-2-2-4,2 1 5,-3-3 6,3 6-2,-3-3 5,0-3 13,0 0 0,5 0 2,-5 0-2,0 0-5,0 0-1,0-9-5,0 4-1,0-2-2,2 1-2,1-1 4,0-5-7,-2 4-3,5-3 2,-2-1-5,3-1 4,4-1-5,-2 1 1,1 0 0,2 3-4,-2 0-1,4-3-3,5 1 4,-1 0 4,3 3-2,-3-1-3,2 3-1,3 2 0,-1 3-1,2-1 3,1-1 3,1 4-6,-1 0 5,0 0 2,2 2-1,0 2-1,1-3 0,0 1 0,-4 0 2,3 0-4,-3-1 1,-1-1 4,-2 0 0,0 3-3,-6-3 4,-1 0-3,-1-3 0,1 1 7,0 1 3,-5-3 6,-1 1 1,3-2 1,-2 0 5,2-4 3,0 4 4,-2-2-1,2-4 1,0 2 1,0 0-8,-2-3-1,0 4 1,0-3-2,0 3-3,-2 1 3,-3-1-2,3 4 5,-3 1 1,1-2-3,-4 0 0,1 3 4,2-2-2,-3 1-5,-1 3 3,5-3-1,-5 3 9,2-4-15,1 1 0,-3 3-5,0 0 4,3-2-3,-3 2 3,0 0-2,1-3 3,-1 3 3,2-4 0,-2 4 4,0 0-5,1-4 3,-1 4-1,0 0-4,1-2 5,-1 2 4,0 0-4,0-5 3,0 5-2,0 0-3,0 0-5,0 0 1,0 0-5,0 0 0,0 0 2,0 0 1,0 0 4,0 0-17,0 0 3,0 0 6,0 0-6,0 0 2,0 0-11,0 0 21,0 0-14,0 0 0,0 0 3,0 0-8,0 0 6,0 0 0,0 0-2,0 0-7,0 0 8,0 0-4,0 0 3,0 0 1,0 0-1,0 0-1,0 0-3,0 0 2,0 0 2,0 0 0,0 0-2,0 0-1,0 0 4,0 0 7,0 0-9,0 0-1,0 0 1,0 0 1,0 0 2,0 0-7,0 0 2,0 0 9,0 0-3,0 0-2,0 0-2,0 0-5,0 0 12,0 0-2,0 0-3,0 0 0,0 0 12,0 0-8,0 0-7,0 0-1,0 0-1,0 0 8,0 0-7,0 0 1,0 0 0,0 0 7,0 0-4,0 0-4,0 0 3,0 0 2,0 0-5,0 0 4,0 0 4,0 0 0,0 0-5,0 0 7,0 0 1,0 0-3,0 0-1,0 0-1,0 0 1,0 0 2,0 0 2,0 0-7,0 0 5,0 0-4,0 0-19,0 0-11,0 0-19,0 0-32,0 0-26,0 0-42,-8 6-36,8-6-39,-7 1-45,1 2-200,2-1-505,0-2 224</inkml:trace>
  <inkml:trace contextRef="#ctx0" brushRef="#br0" timeOffset="42652.771">2077 12301 76,'-6'2'146,"2"-1"4,-3-1-1,2 0-8,0-3-7,5 3-1,0 0-26,-5 0-6,5 0-8,0 0-14,0 0-13,-7 0 1,7 0-12,0 0-5,0 0-10,0 0-22,0 0 10,0 0-1,0 0-15,0 0 10,19-4-5,-5 3 2,9-8 7,4 2 12,15-3-14,0-5 11,3 3-4,27-9-4,-3 0 9,3 4-15,6 5 1,-7 0-7,-2-1 3,-18 7 0,-2-1-10,27 3-12,-28 0-5,3 1 1,-6-3-10,3 3 7,-3 1-1,-4-1 8,-3-1-5,-10 2 8,-1-1-13,-6 0 6,-1 0 3,-8 3 0,-3-2-5,-1 2 4,-2 0 4,0 0 10,-2 0 17,0 1 9,-4-1 5,7-1-1,-7 1-11,3-1 7,-3 1-2,0 0-5,4 0-1,-4 0-4,0-4-4,0 4-5,0 0-7,0 0-12,0 0-14,0 0-18,-7-5-36,3 5-16,4 0-35,-9 1-7,0 1-8,0 3-15,-5-3-94,-7 4-270,-4 6 120</inkml:trace>
  <inkml:trace contextRef="#ctx0" brushRef="#br0" timeOffset="46591.1873">2215 12561 50,'-8'1'176,"1"-1"-20,1 2 11,0-2-7,1 1-8,5-1-20,-7 0-6,7 0 1,-6 0-14,6 0-13,0 0-12,0 0-11,0 0-14,0 0-2,0 0-10,0 0-3,0 0 1,0 0-10,25-4-5,-5 4 1,4-7 8,14 0 12,3-5-7,4-2 3,2-1-1,27-7-1,-8-2-15,6 1 8,1 1-3,-5 1-5,-2 2 0,-21 4-3,24-2-3,-4-4-3,-18 12-6,2-3 4,-1 2-2,-3 0-4,-3 2-1,-1 2 6,-17 3-11,0-1-2,-2 1 3,0 3-2,-8-3-9,-3 3 7,-1-2-2,-2 1 3,-4 0-1,1-1 0,-5 2 9,7-1 4,-7 1 6,0 0 10,0 0 8,8 0-4,-8 0 5,0 0 3,0 0-5,0 0-9,0 0 9,0 0-4,9 0-7,-9 0 3,0 0-6,0 0-2,0 0-11,4 3 2,-4-3 4,0 0 0,0 0-6,0 0 1,0 0 8,0 0-15,0 0 0,0 0 3,0 0-3,0 0-13,0 0 14,0 0-10,0 0 9,0 0-6,0 0 4,0 0-3,0 0 2,0 0 8,0 0-13,0 0-2,0 0 0,0 0 5,0 0 7,0 0-13,0 0 0,0 0 2,0 0 4,0 0 8,0 0-13,0 0 0,0 0-1,0 0 4,0 0-10,0 0 6,0 0 3,0 0-3,0 0 5,0 0 4,0 0-9,0 0 8,0 0 2,0 0-8,0 0-1,0 0 0,0 0 1,0 0-10,0 0 11,0 0-1,0 0-5,0 0 1,0 0-5,0 0 7,0 0-2,0 0 4,0 0-8,0 0 12,0 0-9,0 0 2,0 0-5,0 0 5,0 0 0,0 0-3,0 0-3,0 0 7,0 0-8,0 0 7,0 0-2,0 0-1,0 0 8,0 0-6,0 0-3,0 0 4,0 0-5,0 0-3,0 0 5,0 0 0,0 0 5,0 0-1,0 0-1,0 0 0,0 0 0,0 0-5,0 0 7,0 0 2,0 0-2,0 0-3,0 0-1,0 0 4,0 0 4,0 0-6,0 0 4,0 0 3,0 0-1,0 0-5,0 0 5,0 0-5,0 0 10,0 0-12,0 0 3,0 0-1,0 0 3,0 0-1,0 0-3,0 0 3,0 0-1,0 0-13,0 0 18,0 0-3,0 0-1,0 0 1,0 0 3,0 0-13,0 0 12,0 0-4,0 0-6,0 0 7,0 0-1,0 0 1,0 0-1,0 0 4,0 0-2,0 0-2,0 0 0,0 0-3,0 0 7,0 0-7,0 0 5,0 0-3,0 0 5,0 0-4,0 0 1,0 0 1,0 0-2,0 0 2,0 0-3,0 0-3,0 0 6,0 0-8,0 0 7,0 0-3,0 0 2,0 0 3,0 0-8,0 0 3,0 0 1,0 0-1,0 0-2,0 0-5,0 0 10,0 0-3,0 0 4,0 0 2,0 0-4,0 0-3,0 0 3,0 0 0,0 0 4,0 0-4,0 0-2,0 0 4,0 0 0,0 0-1,0 0-5,0 0 1,0 0 7,0 0-5,0 0 3,0 0 0,0 0 1,0 0-5,0 0 10,0 0-11,0 0 2,0 0-1,0 0 6,0 0-10,0 0 7,0 0-1,0 0 1,0 0-13,0 0 17,0 0-10,0 0 6,0 0-7,0 0 5,0 0 1,0 0-3,0 0 0,0 0 3,0 0 2,0 0-11,0 0 11,0 0-4,0 0 1,0 0 0,0 0 0,0 0 1,0 0 4,0 0-9,0 0 4,0 0-1,0 0 3,0 0-2,0 0 4,0 0-4,0 0 2,0 0-2,0 0 0,0 0 0,0 0 3,0 0-3,0 0-3,0 0 2,0 0-3,0 0 6,0 0-4,0 0-4,0 0 12,0 0-4,0 0 2,0 0-14,0 0 7,0 0 4,0 0 3,0 0-4,0 0 10,0 0-13,0 0 6,0 0-1,0 0 6,0 0-7,0 0-9,0 0 10,-13 5-2,13-5 11,0 0-13,0 0 0,0 0 1,0 0 1,0 0 0,0 0-3,0 0 12,0 0-15,0 0 10,0 0-5,0 0 1,0 0 4,0 0-1,0 0-1,0 0-1,0 0 3,0 0-4,0 0 4,0 0-2,0 0 7,0 0-4,0 0-7,0 0 1,0 0-2,0 0-2,-4-11 7,4 11-5,0 0 3,0 0 0,-4-3 0,4 3-1,0 0 0,0 0 6,0 0-17,-3-3 16,3 3-6,0 0 3,-4-3 3,4 3-7,0 0-3,0 0 5,0 0-3,0 0 1,0 0 3,-3-3 2,3 3-4,0 0 4,0 0-12,0 0 8,0 0 0,0 0 2,0 0-3,-2-4 6,2 4-11,0 0 4,0 0 5,0 0-5,0 0 9,0 0-12,0 0 2,0 0-4,0 0 6,0 0 10,0 0-11,0 0 2,0 0-8,0 0 4,0 0-1,0 0 4,0 0-3,0 0 11,0 0-12,0 0 4,0 0 1,0 0-2,0 0 7,0 0-6,0 0 1,0 0-1,0 0-2,0 0 12,0 0-10,0 0-1,0 0 3,0 0-1,0 0 11,0 0-11,0 0 2,0 0-5,0 0 0,0 0 4,0 0-7,0 0 2,0 0 8,0 0-9,0 0 9,0 0-3,0 0 0,0 0 1,0 0 0,0 0-1,0 0-4,0 0 8,0 0-13,0 0 11,0 0 7,0 0-16,0 0 9,0 0 1,0 0 2,0 0-5,0 0-3,0 0 5,0 0-6,0 0 5,0 0 3,0 0-12,0 0 4,0 0 6,0 0 3,0 0-1,0 0 2,0 0-3,0 0 0,0 0-3,0 0-4,0 0 2,0 0 5,0 0 1,0 0-3,0 0 5,0-3 0,0 3-7,0 0 3,0 0 2,0 0-3,0 0 5,0 0-6,0 0 1,0 0 7,0 0-9,0 0 3,0 0-1,0 0-1,0 0-10,0 0 9,0 0 2,0 0-7,0 0 6,0 0 1,0 0 3,0 0 2,0 0-5,0 0-2,0 0 9,0 0-13,0 0 5,0 0 0,0 0-1,0 0 11,0 0-12,0 0-2,0 0 7,0 0-5,0 0 0,0 0-3,0 0 1,0 0-1,0 0-1,0 0-2,0 0 4,0 0-2,-8 10 7,8-10-5,0 0 2,0 0-4,0 0 0,0 0 4,0 0 1,0 0 0,0 0-2,0 0 1,0 0 8,0 0-7,0 0-1,0 0-3,0 0 7,0 0-3,0 0 1,0 0 0,0 0-10,0 0 13,-3 0-1,3 0-1,0 0 3,0 0 2,0 0-5,0 0 2,0 0-4,0 0 1,0 0 11,0 0-7,0 0-6,0 0 1,0 0 4,0 0-8,0 0 8,0 0-5,0 0 8,0 0-7,0 0 5,0 0-2,0 0-5,0 0 4,0 0-3,0 0 9,0 0-6,0 0 0,0 0-6,0 0 10,0 0-7,0 0 4,0 0-4,0 0 2,0 0-1,0 0 7,0 0-8,0 0-5,0 0 11,0 0-1,0 0 1,0 0 6,0 0-9,0 0 4,0 0-6,0 0 0,0 0-2,0 0 2,0 0 10,0 0-14,0 0 10,0 0 2,0 0-5,0 0-3,0 0 0,0 0 4,0 0-5,0 0 0,0 0 4,0 0 2,0 0 0,0 0-4,0 0-7,0 0 8,0 0 3,0 0-3,0 0 1,0 0-1,0 0 3,0 0-6,0 0 6,0 0-3,0 0 1,0 0-1,0 0-8,0 0 8,0 0 2,0 0-1,0 0 2,0 0-8,0 0 5,0 0 4,0 0-4,0 0 3,0 0-14,0 0 15,0 0-7,0 0 3,0 0-2,0 0-2,0 0 7,0 0-3,0 0-2,0 0 9,0 0-11,0 0 6,0 0-3,0 0 2,0 0 0,0 0 0,0 0-2,0 0 2,0 0-12,0 0 8,0 0 1,0 0-2,0 0 0,0 0-2,0 0-3,0 0-10,0 0 12,0 0-1,0 0-6,0 0 0,0 0 4,0 0-3,0 0 6,0 0-4,0 0 1,0 0 4,0 0-8,0 0 4,-4 1 5,4-1-2,0 0-1,0 0 2,0 0-3,0 0-1,0 0-2,0 0 3,0 0 0,0 0 1,0 0 0,0 0 7,0 0-5,0 0-1,0 0 5,0 0 0,0 0 1,0 0-2,0 0-2,0 0 1,0 0 7,0 0-7,0 0 6,0 0 6,0 0-6,0 0 0,0 0-1,0 0-3,0 0 6,0 0-5,0 0 3,0 0-2,0 0 3,0 0-2,0 0 0,0 0 2,0 0-2,0 0 0,0 0 1,0 0-5,0 0 6,0 0 5,0 0-5,0 0-3,0 0-1,0 0 1,0 0 0,0 0 0,0 0 3,0 0-2,0 0 1,0-8-5,0 8 6,0 0-3,0 0-3,0 0 3,0 0 3,0 0-3,0 0 0,0 0 0,0 0 0,-6-1 0,6 1 1,0 0 1,0 0-10,0 0 9,0 0-1,0 0 3,0 0-5,0 0 5,0 0-6,0 0 0,0 0 4,0 0-2,0 0 1,0 0-3,0 0 2,0 0 2,0 0 0,0 0-4,0 0 3,-1-5-2,1 5 1,0 0 2,0 0 0,0 0 0,0 0 1,0 0-3,0 0 3,0 0-2,0 0 3,0 0-4,0 0 3,0 0-1,0 0-3,0 0 1,0 0 0,0 0-3,-3-3 1,3 3 5,0 0-6,0 0 9,0 0 0,0 0-5,0 0 0,0 0-2,0 0-1,0 0 6,0 0-2,0 0 0,0 0-4,0 0 4,-3-4-2,3 4 4,0 0-4,0 0 1,0 0 2,0 0 0,0 0-5,0 0 2,0 0 0,0 0 4,0 0-4,0 0-1,0 0 2,0 0-5,0 0 6,0 0 3,0 0-7,0 0 8,0 0-5,0 0 0,0 0 0,0 0 2,0 0-2,0 0 1,0 0-1,0 0 0,0 0 2,0 0-1,0 0-4,0 0 4,0 0 0,0 0 6,0 0-9,0 0 0,0 0 4,0 0-4,0 0-4,0 0 6,0 0-4,0 0-2,0 0 8,0 0-4,0 0 3,0 0 1,0 0-5,0 0 0,0 0 3,0 0-3,0 0 1,0 0 4,0 0-2,0 0 0,0 0-2,0 0 1,0 0 10,-7 3-11,7-3 1,0 0-1,0 0 4,0 0 2,0 0-5,0 0-1,0 0-1,0 0 4,0 0 9,0 0-14,0 0 4,0 0-2,0 0-1,0 0 10,0 0-6,0 0-2,0 0 3,0 0-5,0 0 4,0 0-2,0 0-2,0 0 6,0 0-4,0 0 2,0 0-1,0 0 0,0 0-1,0 0-1,0 0 1,0 0-3,0 0 7,0 0-4,0 0 1,0 0 0,0 0 4,0 0-2,0 0-3,0 0 2,0 0 0,0 0-1,0 0 5,0 0-3,0 0-2,0 0 2,0 0-3,0 0 0,0 0-1,0 0 4,0 0 1,0 0-6,0 0 5,-3-4-4,3 4 2,0 0 0,0 0-3,0 0 3,0 0 1,-1-4 4,1 4-5,0 0 8,0 0-12,-3-2 5,3 2 0,0 0-1,0 0 2,0 0-3,0 0 1,0 0-1,0 0-1,0 0 1,-3-3-2,3 3 3,0 0 7,0 0-8,0 0-2,0 0 5,-2-4-7,2 4 5,0 0-3,0 0 2,0 0-4,0 0 5,0 0 2,0 0-3,0 0-2,0 0 3,0 0 0,0 0-4,0 0 3,0 0-1,0 0 3,0 0-4,0 0 3,0 0 3,0 0-5,0 0 3,0 0-3,0 0 2,0 0-3,0 0-2,0 0 6,0 0-2,0 0-1,0 0 0,0 0 0,0 0-2,0 0 4,0 0-7,0 0-1,0 0 2,0 0 5,0 0-8,0 0 0,0 0-6,0 0 9,0 0 2,0 0-2,0 0 1,0 0 1,0 0-2,0 0 0,0 0 4,0 0-1,0 0 3,0 0-3,0 0 1,0 0 2,0 0-1,0 0 1,0 0 2,0 0-4,0 0 2,0 0-3,0 0 2,0 0 5,0 0-7,0 0 8,0 0-6,0 0 6,0 0-8,0 0 3,0 0-2,0 0 4,0 0 1,0 0 0,0 0-1,0 0-5,0 0 5,0 0-2,0 0-1,0 0 3,0 0-10,0 0 11,0 0 1,0 0 0,-5 0 0,5 0-3,0 0 2,0 0 4,0 0-8,0 0 3,0 0 3,0 0-3,0 0-2,0 0 0,0 0-3,0-5 2,0 5-18,0 0-9,0 0-10,0 0-24,0 0-29,0 0-25,0 0-30,0 0-7,0 0-7,0 0 3,17 0 10,-7 2-5,4-2-8,3 0-123,6-1-306,0-3 135</inkml:trace>
  <inkml:trace contextRef="#ctx0" brushRef="#br0" timeOffset="48913.8444">18327 12114 70,'0'-4'115,"-3"-1"-5,2 1-3,1 0 0,0 4-1,0-9-9,-3 6 8,3 0-13,0 3-3,-4-8-1,4 8-12,0-2 0,-3-1-5,3 3-10,0 0-6,0 0-5,-3-1-2,3 1-13,0 0-3,0 0 0,0 0-10,0 0-5,0 0 0,0 0-3,-4 5-3,2-2 3,2 1-8,-1 1 1,1 0-3,-2-2 5,2 4-3,-2 0-2,2 0-2,2-1 1,0 0-2,-1 4 0,1 0 6,-2-2-7,4 0 1,-1 0-1,0-2 3,1 2-1,0-1-6,2 0 6,-2 1 3,3 0 4,-4-3 3,5 2-5,-2-1-2,1-3-1,0 5 1,1-4-1,-3 1 2,-1-2-1,2-1 1,-2 0 2,2-1-2,-2 1-5,2 0 4,-2-2 2,-4 0-4,8 0 0,-8 0 0,7 0 0,-3-2 6,-4 2-6,5-2 5,-5 2 0,8 0-3,-4 0 9,2-2 11,0 2-8,-1-1-9,0 1 4,1-2-4,0 2 7,4-3-1,4 2 6,3-2-6,-3 2 1,0-1-8,-5 1 5,2 1-6,-3 1 7,0-1-10,-1 2 0,-2-4 4,1 2-7,-1 0 2,0-1-3,-5 1 2,8 0 1,-8 0 3,10 0-1,-3 1 6,11 1 11,2-2-2,3-4-2,2 2-4,0 1 2,0-3-5,1 3 8,-2 4-7,1-8-4,-1 2-2,-1 3 4,-1-2-4,-2-1-2,-2 3-14,-3 1-1,0 0 1,-1-2-5,-1 1 2,-3 1-6,-1-1-4,-2 0 11,2 0-4,-1 1-1,-2 1 2,0-4 5,0 4-1,-1-2 7,-1 0 0,2 2-1,-1-1 1,1 1-2,-2-2-1,3 1-3,-2 1-4,0 1 4,2-1 7,-3 0 0,-1 0-2,4 3 3,-4-2-4,3 1-5,-1-1 1,-2 1-1,1 0 2,-1-1 3,0 3 6,1-5-8,-4 1 1,3 2 3,0-3-2,-3-1 0,3 4 2,-3-4 0,3 5 5,-3-4-12,0-1 17,2 4-7,-2-4-1,0 4-3,0-4 4,0 0-12,2 3 18,-2-3-5,0 0-7,0 0 10,0 0-2,0 0 3,0 0-8,0 0 1,0 0 7,0 0-2,0 0 7,0 0-1,0 0-5,4 2 10,-4-2 2,0 0 0,0 0 6,0 0 1,0 0 4,0 0 3,0 0-5,0 0-1,0 0-5,4-9 1,-3 4-2,1 2-2,1-2-3,0-1 2,-1 0-1,3 1-3,-4-2-6,6 0 5,-3 1-1,2-1-2,-2 3 0,2-1 1,-1-3-1,5 3-3,-3 1 1,1 1-1,1-1 1,8 2 2,-1 1 0,5 1 4,1 0-4,1 5 4,1-2 0,1 2-7,3 2 5,-1 0-2,1-1 2,-1 3-2,1-1-1,0-1 2,-4 0 3,3 1-5,-3-6 6,0 5-2,-1-3-3,-4-1 1,-2-2-6,0 3 0,-6-1 7,5-2-2,-4-2 0,-2 0 1,0-2 4,-1 0 12,-1-1 2,1 0 3,0 1 3,1-3-3,-1 2 4,-1-2 6,2 0-7,-1 0 0,3-2-4,-3 2-1,-1 2-2,3-6-7,-2 6-4,-1-3 4,-1 3-3,2-1-3,-6 1 0,2 1-4,-1 1 2,1-1-3,-1 1 1,-1 0-1,-3 2-1,5-2-1,-3 1 2,-2 1 0,4-4-7,-4 4 3,3-1 4,-3 1-3,3-2-4,-3 2 8,0 0-3,5 0-2,-5 0 3,4-2 11,-4 2 0,6-1-2,-6 1 0,4-1-2,-4 1 0,5-1-2,-5 1 0,0 0-4,0 0 4,0 0-2,0 0 0,5 0 1,-5 0-3,0 0 0,0 0 5,0 0-1,0 0 4,0 0-4,0 0-1,0 0 0,0 0-4,0 0-2,0 0 1,0 0 1,0 0-5,0 0 1,0 0-8,0 0-12,0 0-14,0 0-19,0 0-16,0 0-27,0 0-29,0 0-27,0 0-29,-10 5-34,10-5-137,0 0-381,0 0 169</inkml:trace>
  <inkml:trace contextRef="#ctx0" brushRef="#br0" timeOffset="50820.1998">18385 3125 87,'0'5'180,"0"-5"1,0 0-4,0 0-8,0 0-7,0 0-8,0 0-6,0 0-10,0 0-4,0 0-12,0 0-2,0 0-9,0 0-6,0 0-10,0 0-2,0 0-14,0 0-6,0 0-8,10-9 0,-8 5-15,4 0-5,-1-1 0,0 2-10,2-2-2,3 1-6,-1 0 3,-1 0-8,0 0-4,2 1-2,-3-1-2,3 3-2,-7-1-7,3-1-1,-1 2-6,1 2-9,-6-1-8,7 3-2,-3-1-3,-1 6 8,1-4-5,-1 4 4,3 4-3,-4-2 0,-2-1-3,2 3-1,-5 1-2,2-1-2,-5 1 3,2 3-2,-3-4 1,-2 2 6,2-4 1,0 0-2,0 1 7,0-3-6,-3 1 5,6-3 0,-3 1 7,1-2-13,2-1 7,1 1 0,1-1 6,-1 0-2,3-4 6,-4 4-4,2-1 5,2-3 2,-2 1 11,2-1-2,0 0 19,0 0-14,0 0-3,0 0 7,0 0-4,0 0 1,18-4-5,-10 3 3,-1-3-4,4 4-1,-4-3-1,3 3-2,0 0-7,-3 1 2,3 4 0,0-3 2,-2 2-3,2 1-3,-3 3 5,1-3-5,-2 4 7,-1 1 1,1 4-4,-3-4 2,-3 3-1,-1-1-5,-2 5 12,-1-3-4,-6 2 3,3 1-1,-4-4 3,-2-1-4,-2 3 1,2-4 2,0-2 3,-4-1-9,6-4 2,-4 2 4,2-3-4,0 1 4,3-4-2,-1 1 1,1-1-5,3-1 4,0-1-4,2 0 3,0 0-2,1 0-1,0-1-21,1-2-17,-3 2-1,2-2-10,4 5-24,-3-7-38,-1 4-25,4 3-27,0-6-150,0 6-338,-3-6 150</inkml:trace>
  <inkml:trace contextRef="#ctx0" brushRef="#br0" timeOffset="51730.0352">20016 3498 248,'3'-5'210,"-2"0"-24,2 1-24,-1 2-25,-2 2-19,0 0-11,0 0-8,0 11-12,-5-2-9,1 6-1,-2 5-9,-1-2-4,-1 2-14,1-2 4,1 1-12,1 0 3,-4-2-8,5-4 0,-2 3-9,5-9-2,-2 5 1,0-8-17,-1 2-9,4 0-11,-1-2-2,1-4-17,-2 7 1,2-7-15,-3 2-14,3-2-34,0 0-36,0 0-17,13-19-100,-9 9-262,6-2 116</inkml:trace>
  <inkml:trace contextRef="#ctx0" brushRef="#br0" timeOffset="51930.8169">20123 3360 23,'7'-13'90,"-1"3"6,-5 4 4,2 0 3,0 1-7,0 0-15,-2 3-12,-1-2-7,0 4-14,0 0-5,0 0-7,0 0-13,0 0-14,0 11-15,0-1-28,0 2-40,-1-1-54,-1 2-138,2 2 61</inkml:trace>
  <inkml:trace contextRef="#ctx0" brushRef="#br0" timeOffset="52650.0015">20380 3680 191,'4'-3'225,"-3"-4"-13,3 3-22,2-5-6,-5 2-18,4-1 0,-4-2-5,2 1-17,1-1-8,0-2-14,-2 0-10,3 0-13,-5 2-8,0 5-1,0-2-11,0 0-6,0 2-11,3 1-9,-3 4-9,-5-5-15,0 5-12,-6 0 3,-2 5-6,-6 5-1,-2 1-1,1 2-7,-3 3 0,2 0-2,1-3 0,2 2-8,9-2-1,-3 1-4,2-3-2,5-2-8,-1 0-2,2 1 2,2 0 4,-1-1 5,3-2-1,2 1 1,-1 1 3,1-6 5,3 1 3,2 2 6,2-5 5,2-1 8,3 3 13,0-7 3,7 0-2,-1-2 13,1-1-2,0-1 4,0-6-2,-1 1-2,2-3-1,-2 0 5,0-5-5,1 2 0,-1-3-1,-2-5-6,3 4-3,-5-4-3,-1 1-7,2-2 1,-3 1-2,-4-2 0,0-1 5,0 5-11,-2 0 3,-2 0 1,-2 2 0,-1 4 1,0 3-6,-2 3 4,1 1-1,-1 2 7,-1 2 5,0 0-10,0 2 6,0 1-11,-3 0-11,3 5 2,2-5-18,-2 5-7,-2-3-11,2 3 4,-7 11 3,-3 1 1,-1 2 7,-3 11 0,-2 4 1,1 0 3,-2 11 1,3-9-1,-4 11 1,5-11 8,0 2-5,4 0-1,0-1 1,-5 14 2,10-14-8,-5-1 6,5 1 2,-2-3-1,5-2-5,-2 1 6,-1-4-1,4-5 0,0-3-2,0 0 1,-3-2 4,6-1-6,-3-3 2,0 0 2,4 1-4,-4-5 1,3 0-1,-3 2 4,0-4-2,3 2 8,-3-6 0,0 4 0,0-4-3,1 5 0,-1-5 4,0 0-7,3 3 7,-3-3-1,0 0 4,0 0-2,0 0-1,0 0 0,0 0 1,0 0 5,3 4-1,-3-4-5,0 0 2,0 0 3,0 0-5,0 0 2,0 0 1,0 0-1,0 0-3,0 0-1,0 0 10,0 0-6,0 0-2,0 0-2,0 0 3,0 0-1,0 0-4,0 0-3,0 0-10,0 0-6,0 0-8,0 0-13,0 0-16,0 0-3,0 0-23,0 0-14,0 0-24,0 0-41,0 0-31,0 0-16,0 0-163,0 0-402,0 0 178</inkml:trace>
  <inkml:trace contextRef="#ctx0" brushRef="#br0" timeOffset="55415.9725">5445 13489 50,'0'0'76,"0"0"0,0 0 0,11 2-11,-8 0-5,1-1 6,5 1-1,0 1-13,7 1 1,-2-2-3,0 0 4,12-1 5,0 2 3,1 1-5,11-4-9,3-3 10,5 6-7,1-7-7,2 1-1,20 2-5,-18-1 0,15 2-9,6-7-6,-3 5 1,-1-5-12,1 1 11,4 6 3,-1 0-11,2-4 4,0 2 6,-3 1-14,1-3 1,0 3 12,6-1-6,-1 0 7,0-3-8,2 4 4,0 2-7,-3-4 0,-1 0 6,5 3 1,1-1 0,-3 2 4,2-3-6,2 4-1,-1-2-4,0-1-4,0 5-3,0-4 4,4-2-2,-5 4-6,3-4 9,-1 2-4,1 2 0,0-2-6,-1 0 9,-2 0-7,3 0 7,-4 0-5,2-2-4,4 6 1,-4-4 3,0 1-3,-1 1 0,1 1-1,3 1 6,-3-2-5,3-1-2,2 4-5,-5-3 5,0 1 2,5 2-1,-6-3 4,6-2-5,0 2 1,-1 4 4,-1-7-4,-2 4-1,-2-3 10,2 4-6,-2-1-2,-1 0 0,0 1-3,-2-2-1,2 3 1,-3-6-2,-1 7 6,0-1-3,-1 0-5,4-3 3,-4 6-1,-2-4 4,1-1-1,-5 5 5,4-6-5,0 0-3,0 3-1,-1-1 7,3-7-1,-5 8-1,4-2-1,-3 0 5,1-1-2,-22 0-2,21 3 1,-1-4-3,-21 3 7,26-1-3,-5 1 1,-21-1-4,21 1 5,-20 1 0,21-2-1,-22 0 0,1 1 0,20-1-1,-21 4-6,2-3 4,20-3-1,-21 4 3,19 0-1,-19-1-4,21-1 5,-2 0-1,-20-1-8,1 2 7,21-1-2,-21 0 0,20-1-3,-20 0 14,20 3-9,-22-3-3,20-3 1,-16 1 2,0 1 4,20 2-3,-1-6-3,-25 6 9,4-1-3,21-2-1,-22-2 4,21 2-2,-23 0-4,5-3 7,17 1-4,-19 3-1,20-2 7,-21-3-5,0 3 4,21-4-1,-24 6-4,5-2 4,21-4 4,-21 3-12,20-3 4,-2 3 0,-19 2 5,19 0-2,-18 0 1,18-5 4,2 2 0,1-1-7,-23 4 5,25-5 1,-24 5 1,27-1 8,-7-4-9,0 4 0,1 1-5,-22-3 3,27 1-1,-3-1-3,-20 0 7,21-1-8,-1 2 5,0-1-1,3 1-4,-2 2 3,0 0 3,-1-6 0,1 7-2,-1-1 4,0-3 3,1 4 1,3-2 6,1 3-6,1 1-2,-2-5 4,-1 4 4,-2 1-1,3-3-2,-4 4 1,1-3-1,-2 1 6,-1 5-6,0-4 1,-20-1 7,18 2-2,-1 2 4,-16-3 3,-2-6-8,22 6 6,-25-6-4,3 1-5,20 3 2,-22-2 2,-1-2 10,-5 2-16,-13 1-5,1 0 10,17-4 14,2-3 2,25 0-2,-7-3 4,-15 5 5,18-2-15,-20 4-3,1-1-3,0 0 5,0 4-8,19-1-6,-21-2 2,-3 3-4,1-1 12,-1-1-15,2 1 4,-4 1-2,2 0-11,-1 0 7,1 4 5,-4-4-1,1 4-7,-1 0 1,-1-2-8,0 2 2,-9-1-2,7 1 2,-9 1 4,10-2-3,-11 4-5,12-2 1,-13-2 0,13 4 2,-12-2-3,-1 0 1,-1 0-1,-1-3 5,0 5-2,-1-4-4,-3 2 2,-7-3 5,-1-1 2,-2-1-13,-2 1 6,-1 2 1,-1-3-5,-4 0 2,3 2-1,-2-2 0,-4 0 4,8 0-8,-8 0 4,3 1 8,-3-1-10,4 2 7,-4-2-3,0 0-3,3 0-1,-3 0-1,0 0 0,0 0-2,0 0-5,0 0-11,0 0-16,0 0-14,0 0-23,0 0-23,0 0-28,0 0-33,0 0-24,0 0-41,-12-3-40,12 3-143,-9-2-442,9 2 196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6:49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11966 4182 125,'0'0'217,"-4"-2"-16,4 2-20,-3-2-17,3 2-17,0 0-14,6-7-9,2 2-15,1-1-10,4-1 0,6-4-12,2-1-12,2 0-8,-1 3-13,2-2-17,-2 1-16,-3-1-23,-3 5-22,-3 2-33,-2 0-28,-1 3-46,-5 1-143,-1 1-297,-1 2 133</inkml:trace>
  <inkml:trace contextRef="#ctx0" brushRef="#br0" timeOffset="160.8456">11971 4357 184,'0'0'249,"2"4"-6,-2-4-5,20-7-11,-6 0-11,7-2-19,4-4-13,2 4-22,14-11-7,-14 10-24,11-4-25,-11 4-36,0-2-40,-1 6-59,-2 0-59,0-2-86,-8 4-177,1-1-379,-2 2 169</inkml:trace>
  <inkml:trace contextRef="#ctx0" brushRef="#br0" timeOffset="1193.088">17317 6750 199,'-4'-2'194,"1"1"-4,-1-1-9,4 2-11,0 0-16,-6-2-17,6 2-17,0 0-8,0 0-12,12-3-8,3 2-10,6 1-4,6-2-1,15 0-8,2-2 9,5 0-3,-1 1 1,22 0-5,1 2-1,-3-2-2,-1 2-5,-16 0-4,25-4-6,-1 5-4,-8-1-3,-19 0-4,21 2-5,-24 0-4,0 0-4,2-2-4,-3 2 1,-4-2-2,-13 1-6,1 1-1,-5-1 2,-8-1-5,-1 2-1,-3-2-2,-3 0 2,-3 1-5,1-1 2,-2 2-3,-4-1-4,7 1-4,-7-1-14,0 0-14,0 0-8,0 0-35,0 0-10,-24 1-17,8-1-18,-6 5-14,1-1-5,-2-2-6,-2 1-12,-1 0-8,-1 3-7,-3-2-109,-8 1-301,0 2 133</inkml:trace>
  <inkml:trace contextRef="#ctx0" brushRef="#br0" timeOffset="1849.396">17409 6950 111,'-7'-1'223,"1"0"-8,2 1-3,4 0-12,-6-2-12,6 2-14,-5-2-16,5 2-10,0 0-14,8-8-11,1 4-8,6 0-1,8-3-14,5 0 2,15-5-6,1 5-2,1 1-7,3 0-7,21-4-3,0 7-2,0-4-4,-19 7-6,28 2-4,-2-7-4,-1 5-6,-2-2-9,-5 4 0,2-3-1,-19 3-3,18-2-4,-24 9 0,4-8-6,2-2-6,-3 5 2,-3-3 0,-1 1-5,-15-1-1,0 3-5,-3-3-1,-2-2 1,-4 2-3,-9-2 1,-1 3-3,-1-3 17,-3 1-4,0 1 5,-2-1 6,-4 0 10,6 0-5,-6 0-2,7 0 0,-7 0-8,4 1 9,-4-1-7,0 0-7,6 2-6,-6-2 4,0 0-3,0 0-10,0 0 0,1 1-1,-1-1 1,0 0 0,0 0-2,0 0-2,0 0-3,0 0 3,0 0-1,0 0 4,0 0-9,0 0 1,0 0 3,0 0-1,0 0-1,0 0-2,0 0 9,0 0-3,0 0-1,0 0-5,0 0 9,0 0 0,0 4-7,0-4 2,0 0 4,0 0-4,0 0-3,0 0 11,0 0-17,0 0 6,0 0 3,0 0 0,0 0-4,0 0 1,0 0 4,0 0 1,0 0-5,0 0 5,0 5-7,0-5 4,0 0 1,0 0-2,0 0-3,0 0-3,0 0 7,0 0 0,0 0-6,0 0 7,0 0-6,0 0 9,0 0-2,0 0-11,0 0 10,0 0 2,0 0-2,0 0 1,0 0-7,0 0 18,0 0-10,0 0 6,0 0-12,0 0 3,0 0-2,0 0 7,0 0-5,0 0-5,0 0-3,0 0-24,0 0-10,0 0-17,0 0-9,0 0-25,0 0-22,0 0-23,0 0-29,0 0-25,0 0-44,0 0-32,0 0-171,0 0-475,0 0 210</inkml:trace>
  <inkml:trace contextRef="#ctx0" brushRef="#br0" timeOffset="2929.3703">19520 6737 47,'0'-3'238,"0"3"-17,-1-6-18,1 6-11,-2-3-35,2 3-16,0 0-14,0 0-7,0 0-18,0 0-12,3 15-8,0-5-9,-1 1 0,3 2-7,-3-3 3,1 1-10,2 6-5,-2 0-1,1-5 0,0-1-1,-1-2-12,1 3 3,-1-1-2,-1-5-3,3 3-3,-5-4-7,2 1 7,-1 3-2,0-6 9,1 2 9,-1-5 6,-1 0 9,3 4 5,-1-2 9,-2-2 13,0 0 24,5 3-2,-5-3 1,18-9-21,2-8 7,15-5-20,3-7-1,25-17-5,5 2-11,6-3-9,3-1-2,5-2-5,-2-2-7,-4 2-16,0 5 3,-6-4 4,-5 7-4,-21 13-9,15-9-5,-18 10 1,0 5-2,-2-4-8,0 1-2,-6 2 2,2-1 0,-8 6-10,-4 0 0,-1 0 6,-2 1-6,-2-2 6,-1 6-8,0-1-2,-8 4 8,0-1-3,1 0 4,0 0-2,1 7 8,-4-4-8,-1 3 6,-3 1-3,5-1-6,-6 3 4,1 0-5,-1 0-1,1 1 0,-1 0-3,-2 2-4,0 0-10,0-5-7,0 5-2,0 0-3,0 0-1,1-3-2,-1 3-7,0 0 0,0 0-3,0 0 1,0 0 8,0 0-3,0 0 8,0 0 0,0 0 1,0 0 0,0 0 9,0 0-3,0 0 1,0 0 5,0 0 3,0 0 1,0 0 3,0 0 1,0 0 3,0 0-3,0 0 4,0 0 1,0 0 2,0 0 3,0 0-3,0 0 4,-6-4 0,6 4 2,0 0-2,0 0 0,0 0 0,0 0 1,0 0-5,0 0 6,0 0 0,0 0 2,0 0-1,0 0-2,0 0 1,0 0 1,0 0 2,0 0-1,0 0-1,0 0-1,0 0 0,0 0 2,0 0 0,0 0-3,0 0 0,0 0 2,0 0 2,0 0-4,0 0 0,0 0 0,0 0 4,0 0-4,0 0-1,0 0 2,0 0-1,0 0 4,0 0-6,0 0 3,0 0 5,0 0-8,0 0 5,0 0 3,0 0-6,0 0 3,0 0-2,0 0 5,0 0-3,0 0 6,0 0-4,0 0 1,0 0 4,0 0-5,0 0 2,0 0 0,0 0-1,0 0-1,0 0-1,0 0 1,0 0-4,0 0 2,0 0 0,0 0-1,0 0 1,0 0-2,0 0 0,0 0 7,0 0-6,0 0 4,0 0-6,0 0 0,0 0-2,0 0 2,0 0 7,0 0-8,0 0 1,0 0-3,0 0 1,0 0 1,0 0 0,0 0 1,0 0 2,0 0-1,0 0-2,0 0 1,0 0-1,0 0-1,0 0-5,0 0-4,0 0-1,0 0-2,0 0-4,0 0-4,0 0 1,0 0-3,0 0-3,0 0-6,-10 4-6,10-4-2,0 0-8,0 0 4,0 0-7,0 0-6,0 0-4,0 0-5,0 0-4,0 0-2,0 0 0,0 0-3,0 0-6,0 0 3,0 0 5,-5 3 1,5-3 3,0 0-5,0 0 11,0 0-13,0 0-9,0 0-6,0 0-4,0 0-10,0 0-15,0 3-21,0-3-76,0 6-238,-3-2 105</inkml:trace>
  <inkml:trace contextRef="#ctx0" brushRef="#br0" timeOffset="7379.7632">18592 5767 11,'-3'-19'158,"-1"0"-10,-2-6 1,1 7-4,-2 0 11,4-1 1,-3 1-6,2 1 3,-3-1-9,1 0-14,1-1-4,-2 2-16,1 3-6,-2-3-11,-1 4-10,-1-4-3,0 3-12,3-3-7,-7-5-6,4 6-5,-4-4-6,0-2-4,-3 3 0,-1 2-9,3-8-5,-5 7 3,0 1-9,3 0-2,-5 0 2,-1 5 5,-3-3-6,0 1 1,1 1-3,-1 3-17,-2 1 0,-9-3-2,9 7 5,0-2-6,-10 2 6,0 1 1,7 4-3,5-1 3,-3 1 1,1 2-2,-3 1 2,4 0-2,-1 1 2,3-1-3,-2 3 3,3 2-1,3-3-1,-2 2 1,2 3-5,0-3 6,7 1-2,-3 4 2,2-4 1,-4 4-8,-2 2 0,4 4 6,-4-2-4,1 2 1,2-1-2,-2 3 6,1 0-3,-1 1 1,3 0-1,0 0-5,0 0 2,0-2 3,-1 1-1,0-1 2,5-5-2,-4 1 0,3 2 3,3-2-4,-3 3-2,2-2 2,-3 2 0,5-3 0,0-2-1,-1 2-2,5 2 12,-5-3-8,1 3 2,3 0-3,-3 7 7,2-8-7,1 2-3,-2 4 6,2-3-3,0 0 5,3-2-4,-2 0 1,2 2 3,0-2-2,1 9 5,0-8-3,-1 10 0,4-3-6,0-6 6,-3 5 1,2 1-4,-2-6 2,3 5 5,0-4-2,0 6-4,0 3-1,0-4 2,0 1-1,0-2-3,0-4 5,0 7-7,0-1 7,0 0-5,0-6 2,3 4 1,-2-5 0,-1 6 5,0-5-8,3 0 2,-3-2 1,3 0 5,-3 1 2,0-1 0,3 1 1,0 1-2,-2 0 0,3 3 4,-1-5-5,2 1 1,0-2 0,-2 2-1,4 1-1,-1-2-3,5 3 2,0 0 1,0 2-4,-2 0 2,3-8-4,-3 1 7,6 4-4,-1-4-2,2 2 0,-5-3 0,2-2 2,5 4 1,-1-2-4,3 0 1,-1-1 0,1 1-1,1-1 1,3-2-2,0 1 1,0 1 2,2 3-2,2-5 2,-3 5-4,3-5 5,-4 0-3,2 0-1,0 1-3,1-4 5,-2 2 6,-1-2-4,-2 0-5,1-1 1,1-2-1,-1 1 1,-1-1 1,2-2-1,0 2 2,0-5-2,-3 5 7,2-4-6,-2 0-1,-3-2 6,2 3-7,1-3 5,3-3-2,-3 3 5,0 0-8,-1-2 12,3-1-4,-4 1 0,-2-2-2,0 1 1,0 0-3,4-2 2,-5 1 0,-1-1-1,2 2 2,-1-3 1,-1 1-1,6-6-3,0 1 5,-1-1-7,0-2 3,-1 1 4,0-3-1,3-1-4,-2 2 0,1-3 4,0 3 2,-1-1-8,1 1 8,-4-1-4,4-2 4,-4 4 5,0-3 7,-2-1-8,2 0 0,-4-2 14,4 1-13,-3-3-5,-1 2 5,-2 1 2,6-2 7,-9 6 0,5-7-4,-4 5 2,3-6-4,-1 2 3,2-3 3,-6 6 6,3-5 3,1-2 7,-1-2-6,1-3-9,-1 2-8,0-1 0,1 4 7,-5 0-2,1-1 3,-1 4-10,-1-5 3,0 1 7,0 1-11,-5-1 16,3 7-5,-3-7-4,1-1 4,-2 6-2,0 2 5,1 1-5,-2-4-3,2-2-4,-3 5 7,3-1-4,-2-6-3,0 4 6,-1-7-2,2 10-7,-2-6-5,1-1 2,0 7-11,-2 1 9,-2-3 6,5 3-1,-4 2-1,1 1 3,0 1-7,-2-2 1,2 1 7,-3 0-10,1-2 3,2 0-4,-3 2-11,0-2 3,0 3 2,3 1 3,-2 2 1,1-2 1,0 3-4,-2-4 1,0-1-1,0-1 0,1 2-3,0 4 12,0-2-9,0 1 0,-2-3-2,-1 0-1,-2 0 7,7 4-7,-6-1-2,4-1 5,-1 0-5,0 0 16,-4 0-13,5 4 4,-1-4 1,-3 5-9,6-1 1,-3 0-6,4 2 10,-3 0 4,0-3-11,1 6 8,1-3-3,1 1 3,-1-1-2,0 2-5,1 0 13,0 1 2,1-1-8,2 3 5,-5-6-2,4 6 4,1 0-7,-5-5 4,3 3 8,2 2-13,-2-4 1,2 4-9,-2-4 17,2 4 0,0 0-5,0 0-3,-4-2-5,4 2 11,-2-3-1,2 3-4,0 0 3,0 0 1,-4-2-4,4 2 1,0 0 14,0 0-9,-4-1-2,4 1-4,0 0-1,0-5 8,0 5-5,0 0-2,-3-4-5,3 4 12,0 0 10,0 0-18,0 0 3,0 0-4,0 0-1,0 0-10,0 0 15,-5 0-5,5 0 12,0 0-9,0 0-11,0 0 15,0 0-8,0 0 7,0 0-3,0 0-1,0 0-3,0 0 6,0 0-16,0 0 14,0 0-1,0 0 6,0 0 7,0 0-2,0 0-15,0 0 7,0 0-8,0 0-1,0 0 5,0 0 2,0 0-4,0 0 11,0 0-16,0 0 10,0 0-2,0 0-4,0 0 8,0 0 2,0 0-6,0 0-5,0 0 13,0 0-5,0 0-4,0 0 9,0 0-8,0 0-4,0 0 6,0 0-1,0 0 8,0 0-5,0 0 10,0 0-8,0 0-12,0 0 6,0 0 3,0 0-8,0 0 6,0 0-4,0 0-4,0 0 13,0 0-13,0 0 15,0 0-18,0 0 12,0 0-4,0 0-5,0 0 4,0 0-3,0 0 5,0 0 1,0 0-3,0 0 1,0 0-2,0 0 3,0 0 6,0 0-9,0 0 7,0 0 1,0 0-2,0 0-10,0 0 0,0 0 3,0 0 6,0 0 2,0 0-2,0 0 1,0 0-2,0 0-11,0 0 11,0 0 0,0 0 4,0 0-11,0 0 10,0 0 0,0 0-1,0 0-4,0 0-2,0 0-7,0 0 6,0 0 1,0 0 4,0 0-5,0 0-5,0 0-2,0 0 2,0 0-1,0 0 20,0 0-16,0 0 8,0 0-3,0 0-1,0 0-1,0 0-3,0 8 13,0-8-10,0 0-2,0 0 1,0 0 5,0 0-2,0 0-3,0 0-1,0 0 3,0 0 0,0 0 12,0 0-10,0 0-4,0 0 2,0 0-1,0 0-4,0 0 3,0 0 8,0 0-8,0 0 10,0 0-2,0 0 0,0 0 0,0 0 3,0 0-3,0 0 3,0 0-10,0 0 6,0 0 4,0 0-7,0 0-4,0 0 3,0 0 2,0 0 5,0 0-5,0 0-1,0 0-11,0 0 14,0 0 1,0 0 0,0 0-6,0 0-3,-4 0 6,4 0-3,0 0 3,0 0-2,0 0 5,0 0-6,0 0 3,0 0 0,0 0-2,0 0-3,0 0 4,0 0 1,0 0-1,0 0-1,0 0 4,0 0-1,0 0 1,0 0 4,0 0-5,0 0 3,0 0-5,0 0 0,0 0 9,0 0-17,0 0 2,0 0 3,0 0 4,0 0 2,0 0-1,0 0-1,0 0-4,0 0 12,0 0-21,0 0 14,0 0-3,0 0-7,0 0 12,0 0 0,0 0-8,0 0 6,0 0 5,0 0-5,0 0-8,0 0 5,0 0-3,-4 4 4,4-4-3,0 0-7,0 0-2,0 0 10,0 0-2,0 0-1,0 0 4,0 0-8,0 0 5,0 0 2,0 0 4,0 0-2,0 0-4,0 0 1,0 0 3,0 0-9,0 0 5,0 0-6,0 0 8,0 0 2,0 0-4,0 0 8,0 0-10,0 0 3,0 0 5,0 0-6,0 0 5,0 0-4,0 0 2,0 0-3,0 0 5,0 0-2,0 0 12,0 0-16,0 0 5,0 0 12,0 0-11,0 0-7,0 0 1,0 0-5,0 0 6,0 0 5,0 0-7,0 0 3,0 0-4,0 0-7,0 0-11,0 3-1,0-3-9,0 0-10,0 0-11,0 0-4,0 0-9,0 0-16,0 0-16,0 0-15,0 0-20,0 0-28,0 0-33,0 0-42,0 0-33,0 0-174,0 0-484,0 0 214</inkml:trace>
  <inkml:trace contextRef="#ctx0" brushRef="#br0" timeOffset="8523.7574">2298 9148 155,'-5'0'169,"-1"-1"0,2-1-12,4 2 6,-7-1-18,7 1-11,-6 0-14,6 0 3,0 0-9,0 0-18,-3-2-9,3 2-8,0 0-11,3-7 6,1 4-7,2-1-2,5-3-12,-1 0-4,11-5-2,1 2-5,1-5 0,1 2-7,3 2-2,12-11-10,-2 5 2,0 2 1,2-1-24,1-2 4,-4 2 0,-8 3-7,10-3-7,-11 6-12,-3-2-2,1 3-4,-2-3-5,-3 7 3,-5-3 0,1 4-1,-4-2 2,-2 1 2,-3 2 6,-1 0 1,-2 0 4,0 1 3,-1 1-1,0 0 6,-3 1 3,0 0-2,4-3-4,-4 3-3,0 0-7,0 0-14,0 0-10,0 0-11,-10-5-20,10 5 1,-11 3-19,5-2-3,-1 4-23,-3 0-1,2-1-98,-6 5-235,-4 5 104</inkml:trace>
  <inkml:trace contextRef="#ctx0" brushRef="#br0" timeOffset="10031.3878">2302 9416 155,'-2'3'162,"-1"-1"-4,0 1 6,3-3-15,-3 2-6,3-2-10,0 0-12,0 0-3,0 0-10,0 0 0,0 0 5,16-6-3,-1 0 2,2-7-1,4-3-5,6 1-8,12-7-5,5-5-7,-2 1-4,3 2-4,20-12-8,-3-3-6,-20 10-5,20-6-7,-17 12-4,-1-1-3,3-1-5,-1 3-6,-1 0-7,0 3 6,-4 3-5,-6-1-7,-8 2 3,-3 3-3,-3 1-2,-4 3-2,-3 1-1,2 4 2,-8-1-4,2 1 3,-2 0 12,-2-1-4,-2 3 5,-1 0 0,1 0 6,0 0 3,-4 1-2,5-2 2,-4 0-1,-1 2 2,0 0-4,0 0 11,0 0-13,6-2-3,-6 2 2,0 0-7,0 0 1,0 0-3,0 0-8,4-3 4,-4 3-2,0 0 3,0 0-8,0 0 0,0 0-7,0 0 2,0 0-3,0 0 4,0 0-9,0 0 5,0 0 3,0 0-6,0 0-2,0 0 0,0 0-4,0 0-2,0 0-2,0 0-3,0 0-3,0 0 5,0 0-2,0 0 5,4-1-8,-4 1 4,0 0-3,0 0 5,0 0-3,0 0-4,0 0 8,0 0 7,0 0-4,0 0-2,0 0-1,0 0 3,0 0 2,0 0 1,0 0-1,3-3-2,-3 3 1,0 0-2,0 0 4,0 0-1,0 0-6,0 0 7,0 0-7,0 0 1,0 0 1,0 0-1,0 0 1,0 0-5,0 0 4,0 0-5,0 0-1,0 0 2,0 0 0,0 0 3,0 0 1,0 0 0,0 0-3,0 0 5,0 0 2,0 0-4,0 0 3,0 0-3,0 0 4,0 0-7,0 0 7,0 0 0,0 0 2,0 0-4,0 0 0,0 0 5,0 0-6,0 0-2,0 0 6,0 0 0,0 0-1,0 0 2,0 0-8,0 0 12,0 0-6,0 0 1,0 0-2,0 0 12,0 0-14,0 0 4,0 0-3,0 0 0,0 0 4,0 0-2,0 0 1,0 0-1,0 0 6,0 0-3,0 0-3,0 0 1,0 0-2,0 0-1,0 0 2,0 0-2,0 0 1,0 0 2,0 0-1,0 0-1,0 0-1,0 0 2,0 0 1,0 0-1,0 0 9,0 0-7,0 0 7,0 0-3,0 0-6,0 0 1,0 0-7,0 0 4,0 0 4,0 0 0,0 0 3,0 0-9,0 0 7,0 0-2,0 0 1,0 0-1,0 0 7,0 0-7,0 0 2,0 0 3,0 0-4,0 0 1,0 0-2,0 0 2,0 0 1,0 0-4,0 0 1,0 0 2,0 0 1,0 0-1,0 0-3,0 0 2,0 0 5,0 0-3,0 0 2,0 0-3,0 0-1,0 0-2,0 0 2,0 0-5,0 0 6,0 0-1,0 0-5,0 0 2,0 0 2,0 0 2,0 0-1,0 0 5,0 0-9,0 0 6,0 0 0,0 0-1,0 0 6,0 0-6,0 0 3,0 0-3,0 0 5,0 0-8,0 0 1,0 0 12,0 0-16,0 0 7,0 0 1,0 0-1,0 0-4,0 0 5,0 0-4,0 0-1,0 0 3,0 0-1,0 0-1,0 0 3,0 0-4,0 0 4,0 0-1,-7 12 3,7-12-2,0 0-3,0 0 2,0 0 1,0 0-2,0 0 3,0 0-6,0 0 6,0 0 2,0 0-7,0 0 3,0 0-1,0 0-2,0 0 0,0 0 6,0 0-9,0 0 2,0 0-2,0 0 1,0 0 0,0 0-5,0 0 5,0 0-2,0 0-4,0 0 5,0 0-4,0 0 5,0 0 0,0 0-4,0 0 2,0 0 0,0 0-1,0 0-7,0 0 8,0 0 0,0 0-3,0 0 1,0 0 1,0 0-3,0 0 0,0 0 3,0 0-3,0 0 1,0 0 1,0 0 0,0 0 6,0 0-9,0 0 3,0 0-1,0 0 0,0 0 2,0 0-2,0 0-2,0 0 5,0 0-1,0 0-3,0 0 3,0 0 0,0 0-4,0 0 4,0 0 2,0 0-2,0 0 7,0 0 3,0 0-10,0 0 0,0 0 1,0 0-3,0 0 3,0 0 0,0 0-6,0 0 1,0 0 6,0 0-2,0 0 2,0 0 1,0 0-1,0 0 0,0 0 1,0 0-1,0 0 0,0 0-2,0 0 8,0 0-2,0 0-3,0 0 2,0 0 2,0 0-2,0 0 1,0 0-2,0 0-4,0 0-11,0 0-16,0 0-19,0 0-6,0 0-7,0 0-17,0 0 6,0 0-6,4 2-6,-1 0-15,0 3-20,1-2-11,-1 2-13,1 4-25,0-2-92,0 2-287,-1 0 127</inkml:trace>
  <inkml:trace contextRef="#ctx0" brushRef="#br0" timeOffset="15282.4058">19140 7865 84,'0'0'141,"0"0"2,4-3-12,-4 3-3,3-4 1,-3 4-5,0-2-9,0 2-5,0-8-13,0 4-10,0-1-3,0 1-7,-3-1-7,3-1-5,-3 1-12,2-1-3,-5-1-7,2-3 4,1-1-10,-1 1-7,-3 0 1,1-2 4,-1 0-8,-1 3-3,-1-3 4,-2-1-5,1 1-6,-4-6 0,3 6-6,-2 0-5,-1 2 8,0 0 2,-7-5-4,1 3-1,-1 2 0,1-3-3,-1 3 0,-1-1-1,-1 2 0,2 0 0,-3-2-3,1 2-1,-3 0-2,1 1 7,-1 0-2,-2-1-6,1 2 4,-11-4-4,9 6 5,-9-1-4,8-2 5,-11 1-3,4 2 1,7 0-2,1 2-4,1-1 8,-3 2-1,3-1 2,1 1-3,-2 0 1,3 2-1,1 0 4,1 0-2,-1 0-3,-1 3 6,5-2-10,-3 3 8,2 0 1,-1-3-10,-1 2 4,3 5 0,0-3-1,1-2 2,4 3 1,1-3-6,1 2 2,-3 1 1,3 0-4,0-1 2,0 2 3,-3-2-2,-4 4 1,8 1-2,-2-2-1,0 2 5,0-1-6,-2 6 3,4-6 2,-2 1 0,1 2-1,1 0 6,-1 5 1,0-5 0,2 0 3,0 2-1,1-1-1,0-3 2,0 2-6,-1-1 5,2-1 0,3 0-6,-4 3 7,4-1-4,0-1 4,-3 1 7,4 3 6,-2-2-1,0 2 1,2-2-4,-2-1-1,0 5 2,1 0-4,2 0 5,-2 7-3,1-7 1,0 1-1,2 0 2,0 1 2,1 0-1,-1 1-1,-2-2 0,5-1-1,-2 0 2,2 1-4,-1 0 4,1-3 2,-2 0 0,2 3-2,0-1 3,0-1 0,1 1 1,-3 1 0,2 1-6,0-2 5,-1 1-5,-1-6 3,2 6-5,1 0-5,-1 0 1,1-3-1,1 3-4,-2 1 3,2 2-2,1 3 10,0 3 5,0 0 0,0-1 1,2-2-6,1 4-1,-2 0 1,0 0 2,1-2-5,1-2 2,1 3-2,0 0 1,-1-1 2,3-2-6,0 5-2,0-6-2,1 0 4,-1 5 2,1-6-9,-1-6-3,1 7 6,0 1 0,1-3-2,4 1-3,-2 1 3,0-3-2,1-1 2,-2-3 0,3 5 2,1 2 3,1-1 1,-2-2 0,0 3 2,3-6 1,-7-5-2,7 7-3,-6-6 1,1-1-1,0 0-8,-2 2 6,4-2-4,-4-1 2,1 2-2,2-1 2,0-1-3,-5-2 1,5 3 0,-2 0 4,6 4-9,-3-6 4,0 1 1,-2 1 5,0-3-5,3 1 8,-2 0-7,1 0 4,5 1 5,-4-1-8,0 0 1,-2-1-3,0-3 5,8 6-3,-5-5 2,3 1-4,-4-2 0,-1 1-2,1-1-6,1 1 7,-1-2 0,2 2-2,3-2 3,-5 1-2,6 0 0,-1 1 0,-2-3 1,2 2 3,-5 0-1,5-3 3,-3 0-1,4 0 4,2 3-5,-10-4-2,8 1 5,-4-2-11,-2 3 9,6-2-6,-4 1 4,0-3-1,4 0-2,-2 0-2,-1-2 7,3 1 0,-2-1 1,-2-2-6,6 1 4,-2-2-1,-1 0-1,4 0-9,-3 0 10,0-1-1,2 0 1,-1 2 2,-1-1-9,-1-3 17,-5 4-17,1 0 0,-1-2 2,1 1 0,5-2 3,-4 3-2,-5-3-1,4 1 5,-2-2 6,0 1 0,2 0-6,-1-2 6,4 2 2,0-6-2,-6 3 4,7-2 3,-2-2 0,0 3-8,2-6 4,-9 6 1,2 1 0,1-2 4,-1-2-10,2-1-9,-3 4 17,0-2-20,-2-1 33,1 2-24,-1-1-1,0 1 25,-1-2-3,-4 4 1,5-2-4,-3-2-6,4 1-6,-2-3 17,-1 1-13,2-2 3,0 4-5,-2-1 8,2 0-6,-1-3-1,-1 0 3,2 2-7,-2-1 7,0-1-7,1 0 5,-2 2 1,-1-2 3,1 1-10,-2 1 16,0 3-7,-1 1 2,-1-1 7,4-3-8,-3-1 1,-1 4-13,1-2 9,-2 1 3,2-1-3,-1-2-2,0 2 2,3-2-1,-3 2-9,2-3 4,-3 2-12,4 1 6,-2-5 8,1 2-10,0 4-4,-1-3 11,2 0-8,-2 0 0,-1 6-14,1-2 15,-1 0 0,0 1 3,1-1 6,-2-1-13,2-2 3,-3 5-2,2-6 4,0 3-3,-1-3-2,0 5-1,0-7 3,0 2-1,0 4-2,1-3 1,-1-1-2,-2 4 7,0 0-6,2 1 0,-1 3-13,-1-2 21,0 3-10,2-5-8,0 2 10,-2 0 0,0 0 0,0 1 3,0-3-2,0 3 6,0 4-9,0-5-12,0 0 14,0 0-2,0 1 2,0 0-1,0 1-8,0-2 13,-2 2-2,0-3-4,2 6 4,-3-5-3,3 0-1,-2 4 16,0-2-11,2-1 7,-1 4-13,-1-3 1,1 1-2,0 2 5,-1-2-3,2 2 8,-2 0 2,1 0-5,1-1-3,-1 1 0,0 1-9,-1-3 13,2 3-1,-1-1-8,-1-2 6,1 2 7,-1-3-9,1 2 1,0 1 2,-1-6-3,1 7-7,-1-6 13,0 0-1,-1 3 2,1-1 1,-2 0-1,2 0-3,1-1 4,-3-1-3,0 1 2,1 0 8,3-1 1,-4-1-7,1 3 1,0-3-3,-2 3 1,2-3 5,0 3-5,-1-4 2,1 4-3,-2-1-3,1 0 9,0 5-5,-3-8-4,6 7-13,-5-3 16,3 0-4,-4-1 1,3 0 2,-2 3-1,0-3-1,1 1-2,-2 1-4,1 1 5,-1-2-18,3 1 19,1 6 2,-4-6 0,3 4-3,-3-3 6,1 5-2,4-4-2,-3 1-4,0-1 4,0 2 2,1-2-1,-3-2-2,2 3-11,-1 1 11,0-3 1,-1 2 3,-1-2-10,1 3 8,-2-4-2,1 2-8,-5-3 2,1 2 2,0 2 2,2-3 3,-2 1-3,-1 0-6,2-4 3,2 7 5,-1-1-3,-1-3-1,1 2 4,2 2 1,-2-2-13,2 0 14,-1 1 4,2 1 7,-3-2-4,3 3-1,1 0-5,2-1 2,0 1 0,-2-1-8,4 2 7,-3 0 2,1-1-5,4 2 0,-10-2 0,6 2 4,0-3-7,4 3 3,-9 0 1,5 0-4,4 0 0,-5-3-8,5 3 8,-5 0 2,5 0 0,-4-2-3,4 2-6,0 0 11,-10 0 4,10 0-3,-5 0 5,5 0 2,-5-2 5,5 2-4,0 0-8,-5-1 9,5 1 0,-6 0 0,6 0 2,0 0-4,0 0 1,-7 0-5,7 0 3,0 0-2,-4-1 5,4 1-3,0 0 4,-3-3-10,3 3 5,-7-1-5,7 1 1,0 0 1,0 0-4,0 0 2,0 0 2,-4-1 1,4 1-3,0 0-2,0 0 0,-6 0 4,6 0-2,0 0-2,0 0-4,0 0 5,0 0 5,-1-3-10,1 3 3,0 0 4,0 0-5,0 0 1,0 0 10,0 0-6,0 0-4,0 0 2,0 0 1,0 0-3,0 0 2,0 0-8,0 0 6,0 0 2,0 0-1,0 0-3,0 0 3,-6 3-2,6-3-1,0 0-4,0 0 7,0 0-5,0 0-4,0 0 7,0 0-2,0 0 0,0 0-3,0 0-2,0 0 5,0 0-2,-7-3 2,7 3 2,0 0-5,0 0 7,0 0-7,0 0 1,0 0 1,0 0 2,0 0-3,0 0-1,0 0-5,0 0 9,-5 0 1,5 0-2,0 0 0,0 0-3,0 0 6,0 0-3,0 0 2,0 0 1,0 0-5,-5 0 4,5 0-2,-3 3 0,3-3-2,0 0 0,0 0-2,0 0 1,-4 1 3,4-1-2,0 0-1,-13 0-2,5 0 0,-2 0-14,-5 4-20,-8 0-23,-1 1-34,-4 2-22,-10-2-49,-6 5-58,2 2-62,1 5-84,0 0-406,4 0-840,9-8 371</inkml:trace>
  <inkml:trace contextRef="#ctx0" brushRef="#br0" timeOffset="20625.1211">1794 11146 53,'-13'-4'167,"-1"2"-1,4 1-1,3 1-6,3-3-1,-2 3-10,2-1-10,4 1-15,-7-1-10,7 1-13,-4-2-16,4 2-11,0 0-11,-6-4-1,6 4-8,0 0-10,0 0 4,0 0-8,17 6-1,-10-6-1,3 0-6,4 1 0,-2 0-4,4-1-2,6 0 2,-2 3 4,3-3-3,-2-3 5,3 6-1,3-6-2,-3 6 5,4-3 0,-1-3 0,11 3 1,-9 0 0,1-2-2,-1 0-5,10 2-4,-14-4 3,5 1 0,9 0-8,-1 0 1,-8 3-2,8 0-2,-9 0-4,9-2-10,-8 0 10,9 6 0,-1-8 2,3 4-5,-1-2-4,-11-1 5,12 3-3,-10-3 1,10 1-1,-12 2 0,12-2 1,0 1 0,0 2 2,-2-4 0,2 5-6,2-6 2,0 2-2,2 2 6,0 0-2,3 0-4,-3-6-1,0 6 4,-1 3-9,4-3 7,-7 3 2,2-6 1,4 3-5,-3 3 3,1-1-1,2 0 7,0 0-9,1-1 2,-2 1-6,5 0 5,-3-2-4,1 3 4,-1 0-5,0 1 5,0-2-4,1 1 5,19 0-6,-22-2 2,5-2 3,-3 3-4,18 5 1,-18-7-7,1 2 8,1-2-2,-2 3-1,-2-2 1,2 2 9,-3-2-8,2 6-1,0-5 0,0 1 0,1-2-4,2 4 3,0-2 2,-4 0 0,5 1-1,-3-2 1,-1 0 0,1 2 6,-1-2-10,2 1 0,19 2 3,-23-2 4,0 0 1,3-2-5,-3 2 6,4 1-2,-6 0 0,5-1 4,-2 0-4,-1 4-5,2-3 2,-1 0-2,2 1 0,0-1-6,21 1 5,-20 0 5,-1-1 2,18 1-3,-16-2-2,21 0 2,-3 3-5,-19-6 3,1 3 1,-1 0-2,27 2 0,-10-4 1,-15 4 0,16-1 0,-17-1 11,19-1-17,-1 4 7,-21-4 0,21 1-4,-22 2 3,2-2-3,26 1 1,-7 0-4,-19-1 5,0 1 1,22 2-1,-2-2 2,-19-1-9,23 1 14,-3 5-9,-21-5 0,1-2 1,3 1-5,20 6 9,-4-6 0,-20 6-2,1-4 0,19 5 3,-19-5-4,0 2 0,1-2 0,17 3 0,-18-3 0,-1 1-1,-1-6-1,23 7-1,-27-2 2,6 5 2,-3-6-4,2 2 2,0-2 4,3-3-3,-3 11-1,0-8 2,-1-1-4,-1-2 1,-1-1 2,0 4-1,1-5 1,-2 1-1,1 1 6,-1-2-6,2 7 2,-1-7-6,1 1 7,-1 0-1,6 1 0,-4-2-3,-4 3-2,5 0 4,-3 1 1,1-4-4,0 2 2,-1-4 5,0 5-4,2 2-1,-1-1 2,2-3-2,-5 0-3,8 4 4,-7 1-2,5-5 2,-5 3 2,1-3-9,0 0 7,2 3 2,-2-2 0,1 5-1,-1-6 4,2 2 3,-1-4-2,2 6 2,1-1 1,19 2 4,-24-1-1,-1-1 1,4-3-1,1 3 2,-5-1-2,7 0-5,-7-1 5,7 1 1,-2 0-1,0 0 0,-1 1-1,1-2 0,2 5-4,-3-5 0,0 3 2,-2-2 1,1 1-7,5-3-3,-6 1 3,2 2-2,-1 0-1,-1-3 5,3 2-1,0-2 1,0-1-2,-2 5-2,2 0 1,0-4 1,-3 1-1,0 0 4,-1 0-6,1 4 3,-1-5 0,-1 2-1,-2 1 3,-3-3-1,-7 0 1,9 4 4,-11-4-4,2 1 4,7-2 0,-10 1 2,2-1-2,1-1 4,-1 1-4,8 1 3,-9 0 6,-1 0 0,0 0-3,1-4 3,0 4 5,2-1-1,-1-5-6,0 3 7,7-3-2,2-3 4,-11 6-3,1 3-5,-1 0-6,10-2 2,-8 2 4,1-4-5,-3 3 0,3-1-4,-3-3 3,3 5-2,-4-3 15,2 3-20,-2 0 0,-1-1 1,-1-2-1,-2 2 3,-3-1-7,3 3 5,-6-2-3,-1-1-1,-1 2 2,1-2 2,-2-1-1,1 1 1,-2 0 5,-2 2-3,-1-3 13,-1 2 13,0 0-19,-9 1 16,13-6-11,-7 5 19,-6 1-1,0 0 1,10-4 3,-10 4 2,0 0 0,0 0-1,9-2-2,-9 2-9,0 0-1,0 0 2,0 0-8,6-4-4,-6 4-4,0 0-5,0 0 6,0 0-12,0 0 16,0 0-17,0 0-2,0 0 3,0 0 1,0 0-2,0 0 0,0 0-6,0 0 18,0 0-16,0 0-8,0 0 2,0 0-2,0 0-2,0 0 3,0 0 13,0 0-4,0 0 1,0 0-9,0 0 7,0 0-1,0 0-3,0 0 0,0 0-9,0 0 9,0 0 1,0 0 2,0 0-2,0 0-1,0 0 7,0 0-6,0 0-5,0 0 5,0 0 6,0 0-9,0 0 2,0 0-7,0 0 4,0 0 7,0 0-5,-17 14-1,17-14-3,0 0 9,0 0-2,0 0-3,0 0-3,0 0 4,0 0-1,0 0 6,0 0-6,0 0 7,0 0-14,0 0 10,0 0-1,0 0 2,0 0 1,0 0-3,0 0 1,-5 4-8,5-4 2,0 0-5,0 0 18,0 0-15,0 0-3,0 0 5,0 0 1,0 0-11,0 0-6,0 0 0,0 0-8,0 0-18,0 0-28,-11-14-27,3 10-12,-4-5-19,-3 0-29,1 6-19,-7-9-27,2-1-38,0-2-7,-5 0-203,3-3-494,0-4 219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7:2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3663 4567 77,'-3'-2'75,"-2"-2"-2,5 4-4,-5-3 5,1 2-9,1-1 12,3 2-13,-4-5 0,4 5 4,0 0-11,-3-2-9,3 2 5,0 0-11,0 0-1,0 0-2,0 0-3,0 0 0,0 0-7,-4-1-10,4 1 4,0 0-4,0 0-5,0 0-3,0 0 1,0 0 0,0 0 1,17 1-11,-11 1 11,1-4 9,3 2 1,4 0 2,1 2 3,2-4 6,3 2-4,2-2-3,2 1 3,-1-1-2,4 1-1,-2 0-3,3-4 2,3 4 2,8-3 0,-10 3-12,11 1 1,0-4-5,-2 1 2,0 1-4,0 4-9,3-4 15,1-1 4,-1 3-4,-1 0-5,3-1 3,1-4-7,-2 4 7,0 1-2,2 1-4,0-1 8,-4-1-12,1 3 7,-1-4-7,-11 2 2,9 0-1,0-2-6,-8 4 10,8-4-4,3 0-1,-12 4-3,11-6 1,-2 1 5,1 0-6,-8 1 7,10 0-11,-13-1 9,14 6-1,-12-7 0,0 0-9,8 0 9,-9 3-5,-1-3 2,-1 1-1,0 2 1,1 0-11,-1-4 15,1 5-5,-2-5-3,2 3 3,-3 2-2,2-3-4,-2 1 2,2-5-1,0 7 6,-1-3 1,1 0 0,-3 1 0,1 2 1,2 0-5,0 0 1,-2-1-2,1 2 5,0-1-3,1 1 1,-2-2-1,1 0-2,-1 1 2,2 0-3,-2 0 0,1 0 3,-1 1-2,3-2 9,-1 1-4,3 0 6,-1 0 2,-1 0 0,11-1 0,-10 2 1,0-4 1,11 5 2,-12-1-5,2-4 1,-1 3 1,1 0-2,9-2 2,-12 2-9,4 0 8,-1-1-6,-1 2 3,9-1 0,2 0 1,-12-1-4,3 1 4,-4 1-9,11-4 5,-9 1-2,0 0 1,0 4 3,12-3 2,-13 1-3,13 0-4,-14-1 4,12 1 5,-9 0-2,-1 0-6,-1-1 1,2 2 2,-2 0-1,0-1 3,-4-1 0,2 1-3,-2 1 4,-3-1-9,1 3 8,-8-3-4,6 4 0,-4-4-5,-4 0 8,1 1-2,-3-3-2,-2 2 5,-1-1-9,-3 1 12,2 1 0,0 0 0,-6-1 3,7 0-6,-3 0 3,-4 0 0,0 0-3,7 0-4,-7 0-2,0 0-9,4 1-22,-4-1-19,0 0-41,0 3-27,0-3-38,0 0-160,0 0-341,0 0 151</inkml:trace>
  <inkml:trace contextRef="#ctx0" brushRef="#br0" timeOffset="2430.0272">7558 4425 28,'0'0'93,"0"0"-6,0 0-1,0 0-5,0 0-7,0 0-4,-5-2 2,5 2-13,0 0-8,0 0 1,0 0-12,0 0 3,0 0-15,0 0 5,0 0-8,0 0-2,0 0-1,0 0 2,0 0-22,0 0 13,0 0-1,0 0 11,0 0-10,0 0 13,0 0-18,0 0-2,0 0 19,0 0-3,0 0 6,0 0-1,13 4 3,-7-3 1,1 0 3,1-1-2,2 1 3,1 1 3,5-2 0,-1 0 1,5 5-4,4-3-3,1 2 0,-3 2 4,4-3-1,1 1-11,3-1-9,-1-1 3,9 0-9,-8-2 12,9 7-7,-1-3 3,-8-3 0,9 4-6,1-2 2,3-1 4,-3 0-5,3-1 5,0 2-1,-1-2 1,6-1-2,-2 0-2,1 0 0,-2 3 0,-1-3-1,2 0 0,1 0 0,0 0 10,0 0-12,1 4 1,-2-4 4,2 1-4,-3 3-1,2-3-4,1 5 0,-2-1-3,-1-4 3,3 5-4,-3 0-2,-3 0 5,1 1-3,-1-4 0,4 0 1,-3-1-2,2 1 3,-2 1-3,2 0 1,2-3 0,-3 2-10,3-1 7,-1-2-1,-1 0 2,3 5 3,-5-2 0,-1-1-3,1-1-6,-2 3 7,-1-7-5,1 4 8,-3 3-6,-10-4 1,13 5 3,-14-3-6,11-2 5,-9 2-4,1 1 1,8 0 0,-7-6-1,9 2 3,-2-2-3,0 4 2,-9 1-4,10-4 3,0 2 0,-12-1 0,4 1 1,7 1-1,-9-2 2,1 0-3,0 2 6,-2 2-4,2-3-5,9 1 4,-12-1 1,0-1-1,2-1-3,0 2-1,-2 2 7,0-2-2,-1 1 2,3-1-4,-4 0 2,3 3 2,0-6-6,-1 6-2,4-3 8,-6 0-2,5 0-4,-2-3 4,2 3-1,-2 0 0,11 0 6,-10-1-7,-1-2 5,-3 4-6,3 1 4,-1-1-1,3-1 3,-4-3-1,5 3 0,-1 3-3,-3-7 3,11 4-3,-12 1-3,4-2 6,0 5-4,-1-4 2,-1 0-2,3 0 5,-1 3-7,-2-1 10,0-4-3,-1 2 1,3 0 2,-2-3 5,-1 2 4,-1 2-2,4-1-3,-3 0 4,-1-4-5,1 3 3,1-1-1,1 2 3,-1-2-7,-4 0 4,0 3-1,2-5-4,-2 0 4,0 3-5,-3-2 1,2 1 7,-3-2-6,1 3 3,1 1-2,-6-2-1,1 1 3,3-2 3,3 0 1,-4 1-1,-3 4 2,7-3 5,-2 1-6,3-1-2,-1 1 2,1-1-1,1 1 0,-1-2-3,1 2 2,0-1-4,3 1 5,-5 0 0,4 0-3,-3-2-2,1 2 0,0-2 1,-2 2 0,-2 0-2,2 0 2,1 0-1,-2 0 1,1 0 0,0 0 0,-3 0-4,3 0 3,-2 0-3,3 0 3,0 0 0,-1-2 4,-1 2-2,-1 1 7,3-2-3,-2-4-5,0 5 3,-1-3 2,0 3-4,2 0 3,-8 0-3,9-2 0,-3 2 5,3 0-3,0 0 2,2-3 0,0 1-4,2 1 3,-2 0-4,3-2 2,-5 5-5,3-4-1,-1 4 5,0-4-2,-2 2 0,0-2 1,0 2 4,3-3 0,-3 0-8,-2 1 2,1 0-7,-2 1 1,2-1 2,-1-2 3,-1 2 3,-1-1-4,1 1-2,4-2 4,-3 3 2,-1-2-3,1-1-3,2 3 1,0-3 5,0 4-9,-1-3 3,-2 1 0,1 4 1,-1-4-3,2-1 3,-5 3-8,5 3 6,-8-6-1,-1 3 1,0 0-6,-1 0 4,-3-1 4,-2 1-3,0-1-1,1 1 2,-3-2 0,0-1-1,-1 3-4,2-1 2,-1 0 2,-2 1 1,0 0 2,3 0-2,0 0-1,-1-3-4,-2 3 5,2 0-4,-6 0 5,10 0 1,-6-2-4,2 2 0,-1 0 1,-5 0 0,7-2 1,-7 2 0,6 0-3,-6 0-1,0 0 3,9-1-2,-9 1 2,0 0 4,5 1-3,-5-1-6,0 0 2,0 0 1,0 0-2,0 0 3,4-2-3,-4 2 3,0 0-3,0 0-3,0 0 7,0 0-2,0 0 0,0 0 1,5 2 1,-5-2-2,0 0 1,0 0 0,0 0-1,0 0 0,0 0 2,0 0-2,0 0 1,0 0-2,0 0 0,0 0 0,0 0 2,0 0 3,0 0-4,0 0-2,0 0 1,0 0 1,0 0-4,0 0 11,0 0-10,0 0 0,0 0 1,0 0 4,0 0-5,0 0 0,0 0 1,0 0 1,0 0 2,0 0 2,0 0 2,0 0 5,0 0-13,0 0-1,0 0 2,0 0 2,0 0 11,0 0-10,0 0-8,0 0 6,0 0-2,0 0 1,0 0 1,0 0-1,0 0-3,0 0 4,0 0 5,0 0-7,0 0 4,0 0-5,0 0 5,0 0-1,0 0-2,0 0 2,0 0 0,0 0 2,0 0 0,0 0-5,0 0 1,0 0-16,0 0-4,0 0-17,0 0-15,0 0-18,0 0-21,0 0-32,0 0-11,0 0-17,-12 2-32,12-2 3,0 0-11,-8 2-158,1-2-380,-2 0 168</inkml:trace>
  <inkml:trace contextRef="#ctx0" brushRef="#br0" timeOffset="6096.2052">3832 8790 13,'-7'0'113,"-1"0"11,-1 3-3,5-3 6,-3 0-17,3 0-2,-2 1-7,0-1 8,6 0-20,-7-1-6,7 1-2,-4 1-14,4-1-3,0 0-12,0 0-8,0 0-3,0 0 9,7 8 19,7-6 4,10 3 6,4-3 2,13 1 5,3-3-3,22 2-5,-16-3-5,20 1 1,0-1-9,-19 1-3,22 2-3,2-2-9,2-1-3,-4 0-5,1-2-3,0 3-5,1-3-4,3 1-6,-5 0 5,1 0-6,3-1 0,-6 6-3,-1-2-5,-19-2 1,17 1-1,-23-1-3,-1 2-8,2-2-3,-8 1-8,-8-2 0,-2 4-8,-4-4-1,-3 2 0,-7 0-4,-4 0 4,-3 0 7,0 0-2,-4-2 3,1 4-6,-4-2-1,6-2-12,-6 2-8,2-3-12,-2 3-11,0 0-13,0 0-19,0 0-8,0 0-19,0 0-21,-15-1 0,12 1-13,3 0-130,-14 1-302,4 2 134</inkml:trace>
  <inkml:trace contextRef="#ctx0" brushRef="#br0" timeOffset="6842.5624">3863 9109 97,'-4'1'204,"4"-1"-14,-7-1 0,4 2-21,3-1-3,0 0-20,0 0-11,0 0-11,0 0-1,0 0-8,0 0-9,18 4-2,-2-3 0,8 3-1,1-2 1,15 5-1,0 2-4,1-4-1,10 2-5,15 8-4,7-5-3,-5-5 1,7 0-8,-5-1-3,2-9-8,1 8-1,-3 0-11,-23-1-2,26-2-5,-1 0-5,-1-2-7,-4 2 4,-22 2 2,26-4-11,-23-4-7,-2 0-6,3 1 3,-2-1 5,1 0-5,-5 3-5,-2 1-6,-3-3 5,-8 3-4,-2-3 4,-4 0-8,-2 3 10,1-3-5,-7 5-7,-1-3 6,-1 0-7,-4 1 3,-3 2 2,3-3-5,-6 2 5,3 0-6,-1-1 2,-1 4-3,0-4 6,-5 2-14,8-1 13,-8 1-2,6 0 2,-6 0-6,4-1-2,-4 1 0,0 0 3,0 0 5,2-3-8,-2 3-2,0 0 4,0 0-7,0 0 7,0 0-3,0 0 2,0 0-1,6 3-2,-6-3 2,0 0 1,0 0 1,0 0-6,0 0 6,0 0-1,0 0-5,0 0 5,0 0 2,0 0-2,0 0-4,0 0 0,0 0 2,0 0 1,0 0-2,0 0 6,0 0-6,0 0 2,0 0 2,0 0-2,5 1-4,-5-1 8,0 0-6,0 0 0,0 0 0,0 0 1,0 0 2,0 0 0,0 0-1,0 0 0,0 0-3,0 0 12,0 0-10,0 0 2,0 0-2,0 0 3,0 0-2,0 0-1,0 0 2,0 0 4,0 0-6,0 0-2,0 0 4,0 0 2,0 0-4,0 0 0,0 0 6,0 0-3,0 0 0,0 0-10,0 0 2,0 0-17,0 0-15,0 0-21,0 0-27,0 0-23,0 0-59,0 0-49,0 0-45,-12-6-213,12 6-514,-5-8 228</inkml:trace>
  <inkml:trace contextRef="#ctx0" brushRef="#br0" timeOffset="13709.1476">5596 7862 42,'0'0'171,"0"0"-8,-3-4-8,3 4-12,-2-2-12,2 2-4,-1-4-9,1 4-4,-3-5-5,2 2-3,1-2-3,0 5-4,-3-8 0,1 4-4,1-4-5,-2 2-12,3 0-3,-4-2 0,0-3 9,0 4-13,-1-5 1,0 7-4,-1-5-5,1 2-8,-4-6-3,3 6-3,-1-3-5,0 1-1,1 1-6,-2 1-2,1 0 3,-3-5-1,3 5-3,-2 2-4,4 0-6,-2 0 5,-3 0 0,2 2-8,-1-2 3,1 1-3,-1 3-4,0-1-2,-1-2 2,0 3-1,-4-1-7,0 2 1,-2 1-2,-1 0-2,2 0-1,1 2-1,-2 0 8,-1 3-9,-4-5-2,2 6 2,2-3-2,0 2 3,1 1-4,2 1 3,-7 4 1,1-3-7,1 2 4,4 0-3,-1-2 1,4 2-5,-3-2 5,2 2 1,6-1-1,-7 1-1,7-2-1,1 1 2,1 0-2,-1 1 7,-1 0-9,1-2 10,2 5-8,0-1-3,1-2 8,-1 2-5,0 3 2,0 2-2,2-5 1,2 5-4,-3 0 10,0 0-3,3 0 0,0 1 5,-1-7 1,1 8-4,-1 0 2,-1-2 3,2 3-2,-4-3 1,4 0-2,-3 0 9,3 1-4,0 0 0,-4-1-1,4 3-1,-3-3 0,2 1 0,-2 2 1,3-1-1,0 1-1,-2-1-2,4-2 4,-2 9-4,1-6-1,-1 4-3,-1-7 3,4 3 4,-1 6-3,0-6-1,1 4-1,-2-5-1,2 0 0,-2 0 3,4 1 3,-1 5-4,0-6 5,-3 0 3,5 0-5,-1-2-3,0 0-2,1 0 6,-2 1-5,1 0 4,1-1-3,1 1 4,0-3-4,3-2-1,0 0 0,-2 1-1,2-2 5,0 0-5,3-2 0,-3 0 1,1 1 1,-3-7 0,4 7 0,-4-7 1,6 0 0,-4 1 2,1-1-2,-1-1 1,0 1 4,-1 0 0,3-3-6,-2 2 3,4-3 5,0 0-10,0 0 4,-2 0 3,3 0-2,-2-4 6,-1 1-9,3 1 5,-2-1-7,0-4 8,1 1 7,0 1-12,0-6 3,0 6-1,-1-5-3,-2 2 5,4-2-1,-2-1 1,-1 1 3,-1-2-5,1 2 2,0-2 7,-1 0-10,-1-1-3,3 0 8,-2 1-1,-1-3 4,-2 1 9,1 1 12,1 1-11,0-4 0,-2 0 0,5-5 1,-1 0 2,-5 4-5,5-5 7,-4 5 3,-1 2 5,-1-1 0,0-2-3,0 3-6,-1 2-6,0-2 16,-2 3-3,3-3 6,-4 3-5,0 1 8,1 0 10,1 1-1,-1 1-9,0-3-5,-3 2-6,3-7 9,-1 0-15,0 1-5,1-1 0,-2 0 0,2 1-1,-2-3-2,2 1 5,-3 2-15,4-2 15,-4 5 1,0 1 5,2 0 8,-2 0-15,0 1 7,0 0-6,0-1 3,-2 1 4,2 1-1,-1-1-8,1 2 8,-3-1-2,3 3-6,-3-5-5,2 2 3,-2-2-5,2 3 0,-2 0-3,1-3 2,-2-4-3,1-1-5,0 1 5,-2 4 4,2-4-6,-4 2-5,0-1 2,4 4-6,0 0 11,-1 1-4,-1-2-7,-4-1 4,3 3 2,2 0-7,-3 3 0,0-4 4,6 5-1,-4-3 1,0 5 2,-1-4-1,-1 0 4,4 5-11,-2-2 9,2 1-1,-3-1 0,2 2-7,0 2-1,1-2 9,0 0-12,-1 1 6,0 0-6,4 2-2,-7-3-11,3 3 1,4 0-9,-8-3 20,6 2-11,2 1-4,-6-1 6,6 1 2,-4-2 0,4 2 3,0 0 2,-7 0-3,7 0-3,0 0 5,-3-2 2,3 2-6,0 0 5,0 0-1,0 0-3,-6 0 3,6 0 2,0 0-1,0 0 1,0 0-6,0 0 9,0 0-3,0 0 1,0 0-4,0 0 3,0 0-2,0 0-3,0 0 11,0 0-8,0 0 2,0 0 6,0 0-3,0 0-10,0 0 13,0 0-8,0 0 10,0 0 0,0 0-6,0 0 1,0 0-1,0 0-2,0 0 5,0 0 0,0 0 0,0 0 15,0 0-11,0 0-2,0 0-7,0 0-2,0 0 9,0 0-12,0 0 6,0 0 4,0 0 5,0 0-15,-4 4-5,4-4 2,0 0 6,0 0-2,0 0 7,0 0-12,0 3-7,0-3-3,0 0 11,0 0-9,0 0 6,0 0-4,0 0 12,0 0 2,0 0-9,0 0 4,0 0-4,0 0 11,0 0 0,0 0 8,0 0-8,0 0 3,0 0-2,0 0 1,0 0 3,0 0-1,0 0-5,0 0 0,0 0 7,0 0-9,0 0 6,0 0 3,0 0 3,0 0-3,0 0-11,0 0 1,0 0-1,0 0-3,0 0-4,0 0 4,0 0 9,0 0-16,0 0 0,0 0 0,0 0 1,0 0-2,0 0-2,0 0-11,0 0 0,0 0 9,0 0-5,0 0-2,0 0 4,0 0 3,0 0 1,-5 2 6,5-2 12,0 0-12,0 0-3,0 0 1,0 0 8,0 0-1,0 0 2,0 0-2,-2 3 4,2-3 6,0 0-5,0 0 17,0 0-15,0 0-1,0 4-2,0-4 5,0 0 1,0 0 2,0 0-3,0 0 6,0 0-6,0 0-1,0 0 0,0 0 4,0 0 3,0 0-7,0 0-2,0 0-1,0 0 4,0 0-4,0 0 2,0 0 5,0 0-7,0 0 5,0 0 3,0 0-2,0 0-3,0 0 2,0 0-1,0 0 0,0 0 8,0 0-7,0 0-3,0 0 0,0 0 11,0 0-9,0 0 5,0 0 4,0 0-7,0 0-6,0 0 2,0 0 4,0 0-5,0 0 11,-3 2-11,3-2 7,0 0-7,0 0-2,0 0 0,0 0 5,0 0 3,0 0-5,0 0-1,0 0-2,0 0 5,0 0-2,0 0 0,0 0-1,0 0 6,0 0 2,0 0-3,0 0 1,0 0 2,0 0-4,0 0 4,0 0 2,0 0-2,0 0-1,0 0-2,0 0 3,0 0 1,0 0 8,0 0-8,0 0-3,0 0 1,0 0 4,0 0-1,0 0-2,0 0 1,0 0 2,0 0 0,0 0 0,0 0-5,0 0 4,0 0-2,0 0 4,0 0 3,0 0-8,0 0 1,0 0 1,0 0-3,0 0 2,0 0 2,0 0 0,0 0 0,0 0 0,0 0-1,0 0 0,0 0 0,0 0-5,0 0 1,0 0 7,0 0-4,0 0-1,0 0 11,0 0-10,0 0 3,0 0-3,0 0-3,0 0 0,0 0 6,0 0-4,0 0 10,0 0-6,0 0-4,0 0 1,0 0-2,0 0 7,0 0-11,0 0 1,0 0 4,0 0 1,0 0 3,0 0-1,0 0 0,0 0 0,0 0-3,0 0 3,0 0-6,0 0 8,0 0-5,0 0 1,0 0-1,0 0 3,0 0-3,0 0-1,0 0 3,0 0-2,-5 1-1,5-1-2,0 0 9,0 0-6,0 0 8,0 0-9,0 0 1,0 0 1,0 0 1,0 0 0,0 0 0,0 0-4,0 0 4,0 0 2,0 0 2,0 0-9,0 0 3,0 0 0,0 0 0,0 0 4,0 0-9,0 0 6,0 0 2,0 0-1,0 0 0,0 0-1,0 0-1,0 0 7,0 0-2,0 0-5,0 0 4,0 0-2,0 0-3,0 0 2,0 0 2,0 0 2,0 0-6,0 0 15,0 0-9,0 0-3,-2 4 2,2-4-7,0 0 3,0 0 1,0 0 0,0 0 3,0 0-3,0 0 1,0 0 4,0 0-4,0 0-3,0 0 2,0 0 3,0 0-4,0 0-2,0 0 3,0 0 8,0 0-10,0 0 1,0 0 0,0 0 1,0 0 4,0 0-1,0 0-5,0 0-1,0 0 4,0 0 0,0 0-2,0 0 3,0 0-6,0 0 6,0 0 1,0 0-5,0 0 6,0 0 0,0 0 8,0 0-12,0 0 0,0 0 1,0 0-1,0 0 0,0 0-3,0 0-2,0 0 8,0 0-2,0 0 3,0 0-5,0 0 3,0 0-1,0 0-2,0 0-3,0 0 5,0 0 2,0 0-1,0 0-2,0 0 3,0 0-2,0 0 1,0 0 9,0 0-8,0 0-7,0 0 6,0 0 0,0 0 1,0 0 5,0 0 1,0 0-7,0 0-3,0 0 4,0 0-2,0 0-4,0 0 4,0 0-4,0 0 16,0 0-17,0 0 3,0 0 1,0 0 1,0 0 5,0 0-7,0 0-2,0 0 1,0 0-1,0 0 2,0 0 3,0 0-4,0 0 4,0 0-1,0 0 1,0 0-1,0 0-2,0 0-3,0 0 2,0 0-2,0 0 2,0 0 0,0 0 2,0 0-4,0 0 1,0 0 1,0 0 0,0 0-1,0 0-3,0 0 1,0 0 2,0 0 7,0 0-6,0 0 0,0 0-3,0 0 3,0 0 1,0 0 1,0 0 1,0 0-2,0 0-1,0 0-3,0 0 1,0 0 0,0 0 7,0 0-1,0 0-1,0 0 2,0 0-2,0 0-2,0 0 0,0 0-1,0 0 0,0 0-1,0 0 4,0 0 0,0 0 1,0 0-1,0 0-8,0 0 6,0 0 2,0 0 2,0 0-1,0 0 0,0 0-1,0 0 2,0 0-4,0 0 2,0 0 0,0 0-4,0 0 2,0 0 4,0 0 7,0 0-11,0 0-5,0 0 4,0 0 2,0 0 0,0 0-1,0 0 9,0 0-12,0 0 8,0 0-8,0 0 4,0 0-8,0 0 5,0 0 4,0 0-1,0 0-1,0 0-1,0 0 0,0 0 4,0 0-2,0 0 1,0 0-7,0 0 6,0 0-1,0 0-2,0 0 4,0 0-5,0 0 7,0 0-5,0 0 10,0 0-8,0 0-8,0 0 3,0 0 2,0 0-1,0 0-6,0 0 3,0 0-3,0 0 2,0 0-2,0 0-9,0 0-4,0 0-16,0 0-18,0 0-19,0 0-22,0 0-27,0 0-7,0 0-35,6 6-24,-5-1-200,2 1-422,-2-3 186</inkml:trace>
  <inkml:trace contextRef="#ctx0" brushRef="#br0" timeOffset="15063.1495">6448 8714 65,'-9'3'106,"2"-1"7,2-2-2,-1 1 14,-1-1-9,-2-1 21,3 1-4,6 0 4,-9-2 0,3 2 4,2 2 2,4-2-5,0 0-3,-8 1-7,8-1-8,0 0-11,-6-1-8,6 1-15,0 0-6,0 0-14,0 0-10,0 0 1,0 0 4,0 0 7,18 5 3,-8-4 1,13 1-2,1 5 0,5-5 2,15 1-4,-2-2-1,5 1-3,20-1-14,-20-1 7,23-1 4,-1 0-12,0-2-5,2 1 0,0 0-4,3-3-10,-2 2 0,-1 1-10,-23-3-1,21-6 1,-26 10-1,2-2-3,-5 2-6,0-4-1,-13 5 16,-1-1-24,-6 1-13,-3 0-10,-4 0 3,-3-1 6,-2 1 6,-2 0-4,-1 0-1,0 0 8,-5 0-3,4-1 1,-4 1-8,0 0-11,0 0-11,0 0-2,0 0-14,-17 1-16,10 0-17,0 4-34,-3-4-34,-4 1-24,-2 0-16,1 3-9,-8 0-6,-2 2-173,-3 0-413,0 1 183</inkml:trace>
  <inkml:trace contextRef="#ctx0" brushRef="#br0" timeOffset="15505.4166">6459 8983 163,'-4'2'214,"-2"-2"3,6 0-1,-5 0-7,5 0-3,-5 0-10,5 0-19,0 0-8,-5 2-14,5-2-12,0 0-13,0 0-8,0 0-10,0 0-7,0 0 2,0 3-6,0-3 5,0 0-9,18 0 4,-4 0 0,7 3 6,5-2 3,2-1-1,13 0-10,5-1 2,-4 0-9,6-1-2,21 0-6,-18-1 12,22-1-22,-5-2-8,-20 5-13,25-7-7,-25 6 19,21-6-15,-22 4-8,-1 3-8,4-3 1,-4 4-9,-3-3-1,-3 2-1,-12-2-7,0 2 5,-4 2-8,-3-2 1,-5 1 3,-2-3-19,-4 3 12,-2-1-6,0 1-1,-3 0 12,-1-3 1,-2 3-8,-2 0 10,0 0-5,8 3 0,-8-3 4,0 0-2,0 0-9,5-3 5,-5 3-8,0 0 1,0 0-7,3-1-13,-3 1-16,0 0-16,0 0-11,0 0-24,0 0-21,0 0-27,0 0-36,-8-6-47,3 1-38,0 3-40,1-5-283,-2 2-621,-1-8 274</inkml:trace>
  <inkml:trace contextRef="#ctx0" brushRef="#br0" timeOffset="18505.663">7534 7450 109,'-12'-11'172,"-7"-6"-17,6 6 5,-5-5-4,1 0-14,3 7-3,0-1-4,-3-3-13,3 4-7,-5-5-3,-1 1 3,5 6-2,-5-2-6,-1-1-8,0 4-9,0-3-5,-4 2-4,-2 4-2,-2-4-6,3 4 2,-4-1-2,1 2-6,-1 2 0,1 0-2,-11 0-4,2 2-4,-3 2 7,3 3-1,-1-1-6,-2 1-5,3 5-1,-1-7 1,-1 7 2,12-6 7,-13 4-7,13-2-1,-11 4-4,9-7-2,2 5 11,-1-3-14,4 3-3,-2-3-5,1 1-2,-1 1-4,6-1 2,-2 0-7,2 0 2,6 0-9,-4 4-2,4-3 2,1-3-4,-2 7 0,1-4-3,2 1 2,-5 4 0,0 0-1,-1 3 7,2-3-5,0 1-4,2 2 4,1 4 4,-3-2 4,0-1 1,0-2-3,6-2-9,-6 3 6,6-2-1,-1-2 1,1-1-2,0-1-1,1 5-6,-1-4 3,2 4-10,-2-3 3,-3 11 11,5-7-8,1-1-5,1 3 3,0-2-2,3 8 2,-5 3 0,5-2 10,-2 5-9,2-2 5,1-1 9,1 1 3,-1-1-1,3 0-5,1-1-1,1 2-7,-1 0 11,0-3-1,2 0 11,1 0-18,-1 0-7,0 3 8,0 0-6,1-2 11,-2 3-12,3-2-2,1-5-7,-1 2 5,1 1-14,0-1 0,-1-1 11,1-4 16,1 2-8,-1-3 0,2 5 5,0 2-1,0-1-7,-3-7-2,5 5 8,-3-5-13,0 4 18,3 1-10,0-3-7,3 8 1,-4-12 6,4 3-8,-6 3 11,7-2-8,0 0 7,0 1-1,0-1-4,3-2-5,0 5 4,0-5 4,3 0 3,2 0-20,1 3 19,2-1 8,-1-3-12,2 2 8,-1-2-10,3 0 7,-1-4-7,-2 0 8,11 4-3,-8-7-7,0 0-2,1-1 3,0-1-11,-1-1 15,0-2-2,-1 1 3,-1-1-3,4 0-5,-3 2 3,1-2-1,-1-4 3,-2 3-2,2-4 4,1 0 0,-4 0-6,4 1-5,-4-1 12,0-1-2,1-1 1,-2 2 0,2-3 5,-5-1-7,2-1-10,0 2 12,0 1 2,-1-1-1,2 1 3,-2-5-5,3 2 6,-2 0-6,-2-3 5,1 0 8,2 0-10,-1-2 1,-1-2 0,2 3 4,-3-3-2,1 0 4,-1-2-5,-2-3 1,3 1 8,-4 0 4,1 1-5,2-2 5,-2 0-1,-1 0-1,1-2-4,2-2 3,-4 3-2,1-6-6,-2 5 7,3 1 0,-6-3-16,3 2 4,-1-1 9,-4 6 1,0-1-10,0 1 9,-2-4 8,1 1-1,-2 0-7,-2-1 5,1 1 3,1 0 17,-4-2-15,1-1 7,0-5-12,1 0 3,-1 7 2,-2-2-8,0 1 2,2-6 6,-1 0-5,1 6-10,-1-3 10,-1 4 0,3-8 0,-5 7 10,2 2 6,-1-1-3,2-1 3,-3 2 3,1-1-4,-1 2-1,0-2-5,-1 1-1,-1-3 3,2 4 6,-1-2-6,1-2-3,-1 1 1,1-5-12,-2 5 5,2 0-2,-3 2-3,3 0 5,-1-3 5,1 3-7,0 1 0,0 4 0,-1-6 9,-1-1 7,2 9 2,-1-3-5,-1 1 3,1-4 1,-3-1-3,2 0 2,-1 1-5,-1 1-6,0 0 6,-1-1-1,3 4-4,-2-4-2,-5 1 8,4 4-12,0-7 0,-2 1-12,0-2 7,-1-2 0,1 0-4,0 5 3,-2-6-11,-2-2 5,-3 3 0,6 4-1,2 2-1,-3-2 1,-2-6-1,1 8-13,-1-6 11,0 7 0,-1 0-9,1 0 8,0 2-1,0-4-5,1 3 6,-3-3 2,2 5-13,0 0 9,1-2-10,0 1 10,0 2 0,3 3-1,-5-5 0,4 7 3,0-3-7,2 3 2,-2-1-14,1 1 6,-2-1-2,4 1-3,-2 2 2,2 0-7,0-1 2,-1 2-7,2 0 6,0-1-2,-2 1 2,2 0-3,0 0 3,1-1 1,1 1 0,2 2 2,-8-2 4,5 0-7,3 2 6,0 0-2,-6-2 6,6 2-6,0 0 4,0 0-10,0 0 0,-5 0-2,5 0 1,0 0 0,0 0 1,0 0-3,0 0 3,0 0-3,-3-1-5,3 1 8,0 0 0,0 0-2,0 0-1,0 0 2,0 0 9,0 0-5,0 0 3,0 0 0,0 0 0,0 0 4,0 0 1,0 0 2,0 0-1,0 0 1,0 0-8,0 0 10,0 0 2,0 0 0,0 0-2,0 0 3,0 0-2,0 0 1,0 0 0,0 0-1,0 0-1,0 0 0,0 0 6,0 0-16,0 0 9,0 0-1,0 0 3,0 0 1,0 0-3,0 0 8,0 0-10,0 0 11,0 0-8,0 0-2,0 0 3,0 0 4,0 0 4,0 0-5,0 0 0,0 0-3,0 0 2,0 0 3,0 0-1,0 0-2,0 0 5,0 0-7,0 0-3,0 0-5,0 0 0,0 0-3,0 0-8,0 0-3,0 0-1,0 0-2,0 0 17,0 0-17,0 0-11,0 0 11,0 0-11,0 0 3,0 0 2,0 0 9,0 0-5,0 0-8,0 0-4,0 0 3,0 0 17,0 0 8,0 0-8,0 0 1,0 0-1,0 0 2,0 0 10,0 0-16,0 0 10,-4 3 2,4-3 3,0 0 3,0 0 2,0 0-1,0 0 1,0 0 2,0 0 0,0 0-4,0 0 0,0 0 2,0 0 6,0 0-1,0 0-3,0 0 2,0 0 7,0 0-13,0 0-13,0 0 8,0 0 4,0 0-1,0 0-6,0 0 3,0 0 12,0 0-9,0 0-9,0 0 3,0 0-3,0 0 7,0 0-1,0 0-2,0 0 4,0 0 8,0 0-13,0 0 5,-4 2 6,4-2-9,0 0 6,0 0 4,0 0 2,0 0-3,0 0 1,0 0-5,0 0-6,0 0 8,0 0-10,0 0 6,0 0 1,0 0-4,0 0 2,0 0 0,0 0 1,0 0-4,0 0 5,0 0 2,0 0-4,0 0 4,0 0 0,0 0 3,0 0-5,0 0 2,0 0 4,0 0-7,0 0 2,0 0 3,0 0-3,0 0 5,0 0 7,0 0-4,0 0-9,0 0 11,0 0-3,0 0-3,0 0 5,0 0 1,0 0 0,0 0 3,0 0-1,0 0-3,0 0 5,0 0 0,0 0-1,0 0 2,0 0 0,0 0-4,0 0 6,0 0-5,0 0-5,0 0 7,0 0-3,0 0 0,0 0 3,0 0 6,0 0-9,0 0 4,0 0-6,0 0 6,0 0 1,0 0 0,0 0-1,0 0 8,0 0-10,0 0 1,0 0-1,0 0 0,0 0 1,0 0-3,0 0-1,0 0 4,0 0-5,0 0 6,0 0-3,0 0-2,0 0-8,0 0 11,0 0 1,0 0-5,0 0 1,0 0-1,0 0 3,0 0-2,0 0-3,0 0 6,0 0-1,0 0-2,0 0 10,0 0-10,0 0-1,0 0 3,0 0 10,0 0-12,0 0-1,0 0 3,0 0 3,0 0-3,0 0 0,0 0-3,0 0 0,0 0 2,0 0 4,0 0-5,0 0 9,0 0-7,0 0 10,0 0-2,0 0-10,0 0 1,0 0 4,0 0-5,0 0-6,0 0 4,0 0 10,0 0-6,0 0 1,0 0-1,0 0 2,0 0-3,0 0 0,0 0-2,0 0 5,0 0-2,0 0-3,0 0 8,0 0-2,0 0-3,0 0 1,0 0 3,0 0-6,0 0-5,0 0 2,0 0 7,0 0-6,0 0-4,0 0 6,0 0 2,0 0 1,0 0-4,0 0 1,0 0-1,0 0 2,0 0 1,0 0-3,0 0 13,0 0-12,0 0 1,0 0 2,0 0-7,0 0 3,0 0 3,0 0-2,0 0 2,0 0-2,0 0 3,0 0-7,0 0 4,0 0 10,0 0-13,-3 2 3,3-2 6,0 0-7,0 0 1,0 0 0,0 0-3,0 0 4,0 0-3,0 0 10,0 0-9,0 0-1,0 0 4,0 0 10,0 0-11,0 0 1,0 0-4,0 0 0,0 0 7,0 0-4,0 0 2,0 0-1,0 0 8,0 0-5,0 0-6,0 0 5,0 0-4,0 0-3,0 0 10,0 0-5,0 0-8,0 0 6,0 0 1,0 0 2,0 0-2,0 0 4,0 0-1,0 0 1,0 0-4,0 0 3,0 0 6,0 0-11,0 0 4,0 0-2,0 0 14,0 0-14,0 0 0,0 0-1,0 0-4,0 0 7,0 0 2,0 0 2,0 0-8,0 0 7,0 0-1,0 0-7,0 0 4,0 0 1,0 0-8,0 0 4,0 0 3,0 0 5,0 0-9,0 0 2,0 0 2,0 0-17,0 0-2,0 0-21,0 0-10,0 0-21,0 0-22,0 0-28,0 0-26,0 0-29,0 0 7,0 0-2,5 7-22,1-5-31,-3 3-184,2-2-440,4-2 196</inkml:trace>
  <inkml:trace contextRef="#ctx0" brushRef="#br0" timeOffset="20407.9494">9180 7154 53,'2'-4'156,"1"3"-9,-3-4 1,2 0-19,-2 0-5,0 3-8,0-5-8,0-1-14,-2 4-7,-3-3-8,1-3-5,-4 3-8,1 0-9,-5-1-4,-2-1-2,-1 3-5,-5-1-5,-3 0-6,0 2 2,-1 0-2,0 2-2,-2-1 2,0 3 4,-4-1 1,0 2 3,2 0 4,3 3 1,-4-6 1,2 6 1,1 1-3,1-1 1,-1 2-5,2 3-4,1 0 1,-1 2 10,1 2-4,-1-1-4,2 3-4,0 0-6,0 3 0,1 3-5,1 0-3,2 1-1,-1-2-2,3 0-3,0 1-3,-1-1 2,3 3-2,1-3 4,-1 2-4,1-1 3,-2 3 5,2 0-5,-2 1 0,1 2 11,-2-3-9,-2 3 2,8 2-2,-4-3 1,0-2 3,3 4-6,-5-1-2,4 2 2,2-3 0,-3 1 7,3 0-9,-1-2 1,0 3 2,4-4 0,-3 3 2,3-1 0,2 2 5,0 2 4,1-3-8,1-1 2,-1 1-2,-2 1 1,5 1-1,-1 0 1,2 0-5,-3 0-2,2-2 0,-2 0 2,2 0-6,-2 0 2,0-2-1,2 4-1,1-1 4,0-1-7,0 3-1,0-2-2,0 2 5,0-2-7,-2 2 2,2-3 3,0 4-7,0-5 5,2 3-1,-1-2-1,2 1 0,1 0-1,-1-1 1,-2 0-2,2-7-1,1 6 5,-1 0-3,1-1 1,2 0 1,0-5 4,-1-1-10,0 8 7,0-8-4,0-1 1,4 1 6,1 4-9,4 2 10,-5-2-4,1-6 3,4 4 2,0-1 2,0-2 6,1 3 5,4 1-3,-1-1 1,0-1 6,2-2 0,0 1 8,2-1-6,1-5-2,2 4 2,-1-2-3,1-1-1,1 0-3,-1-2 6,2 3-5,-2-2-5,3-2-15,-1 0 19,0-2 0,1 1 7,0 0-11,-2-1-10,3 0 9,-1-4 3,12 5-2,-13-4-1,1 0-9,0 2 2,-3-2 16,1 0-26,0 0 6,1 1 7,-1-2-4,3 0-2,-2-1 9,1 2-12,-1-7 8,1 4-6,0-1-6,-3 0 4,2-1-1,-1-4 7,-1 4 14,2 0-4,-3-3-4,4 1 0,-1-1 6,0 1 11,2-1-14,-2 1-1,-1-3-6,1-1 10,-2 0 1,4-1-13,-3-1 6,0 4 0,3-6-9,-2 5-13,1-6 17,-1 3-4,-3-1 4,2-1-2,-3-2 5,3 2 2,-5-3 2,1 1 3,-1-3 7,-1 8 5,-2-8 2,2 4-1,-1-4 4,-2 1-12,-1-3 6,1 0 4,-5 7 0,0-2 12,2-5-8,-4 0-8,6 0-5,-2-3 7,-4 4-5,1-7 0,-1 1-3,-1 1-5,4-3 7,-2 1-4,-2-2-1,1 3 6,-2-4-5,2-1-4,2-2-2,-4 4 3,3-1-3,-2 0 12,-1-1-8,2 0 5,-2 3 4,-2-1 15,0 7 2,-4-2 0,3-6-6,-2-1 2,-2-1-5,3 2 1,-4 1 0,1 0 4,-1-2 0,3 8-5,-3-10 0,2 3-12,-4-1-2,1 3 5,2-4-10,-1 2 0,2-3-1,-2 2-2,0 4 0,0-6 4,0 5-2,-3 4-6,1-7 4,-3 0 2,4 4 0,-2 3 1,-4-6-5,4 1 0,-4 1-9,2 3 3,-3-1 5,4-5 8,-3 4-10,0-2-5,-3 2-4,0-5 8,0 6-9,0-4-4,-4 2 9,4-1-15,-4-3 11,2 0 4,-5 4-5,1 0-3,-5-1-1,-1 1 3,-8-11-6,3 16-1,-5-11 0,-6 6 2,1 1-2,-1 2-10,-1 2 5,2 1 1,2 2 1,-2-1 0,10 4-12,-1 1 12,2 1-4,-13 1 6,13 2-5,2 1 3,0 0-17,1 0-10,0 3-15,3-1-19,6 2-31,-3 1-12,2 2-24,3 0-30,2 0-54,0 0-34,2 2-37,-1 3-28,2 0-26,2 1-31,2 2-24,0 2-256,3-3-708,3 2 313</inkml:trace>
  <inkml:trace contextRef="#ctx0" brushRef="#br0" timeOffset="21893.4109">11411 7407 122,'-7'-7'184,"-2"2"-9,3-1-7,-3-1-9,2-1-2,-2 2-7,0-1-14,-2 0-11,-2-1-9,0 1-3,-1 0-6,-5-4-6,0 3 11,-2 0-2,7 2-3,-8 1-10,-1-4-8,-1 6-7,4-2-6,-6 2-10,0-1-3,-1 1-9,1 1-1,0 2-11,0 2-3,0-2-3,1 3-3,1 1-2,-1 0-5,1 0-2,1 0-1,2 5 2,-2 0 3,4-2 0,3 2-1,-5-1 3,7 2-2,-1-2-7,-4 3 7,5 1 4,-3 2-6,-2 2 4,7-3-1,-5 4-5,1 3-3,0-2 0,-1 0 0,2-1 2,-1 1-6,-1 1 0,3 2-5,1 1 7,0-1-1,0 1 0,-2-1-1,3 0 2,1 1 12,-1-1-11,1 1 16,-1 0-10,0 2-7,2-2-2,-1 0-2,1 1 2,2 2-6,2-8 7,-1 10-1,1-5-7,1-2 7,-1 4-5,0 2 3,1-3-2,2 4 5,2-1 0,-1-7 1,1 0-6,2 5-1,-1-3 3,3 4-3,-1 1 2,0-7-7,1 0 0,-2 8-5,4-7 3,0 6 1,0 1 6,0-3-4,1 3 4,-2-3-3,3 0 0,-3-5-1,3 8-3,0-5-2,-1-3 3,1-1 7,3 4-10,-2-5 0,-1 0 0,5 4 5,-5-4-5,3 6 3,-3-6-4,1-2 0,6 5 10,-8-5-14,4 2 7,1-3-5,-5-1 3,1 0-5,2-1 3,0 2 0,0-2 2,-4-3-10,5 2 7,-2 3 1,0-6 2,0 4 1,1 0 3,2-1-6,0 0 1,1-1 0,0 2-1,-2-1 2,-1-1-5,4 3 3,1-4 2,-1 3-4,4 0 6,-6-2-4,3 2 3,3-1-4,-4 0 0,-1 0 14,8 1-15,-4-6 0,-2 1 3,7 1 1,2 1-2,0-1 9,-3 1-4,3-4-5,-1 2-3,1 2-1,-4 0-2,4-2 13,-3 3 0,2-6 13,-1 0-3,0 1 9,2-2 1,-8 0-8,5-3 8,-3-1 3,0 2 3,-1-1 3,5-1-1,-6-1 9,1 2 0,1-2-2,-2-3 1,6-2-1,0 2-12,0-1 14,-7-2-2,2 4 4,-1-3 0,5 0 10,-2-5-15,-3 2 1,0 2-1,-1-1 7,4-3-2,-5 1-3,1 1 4,0 0 2,-1-2-17,5-3 8,-1 3-4,-4 0 2,-1-1-14,1 2 21,4-8-6,-6 7 0,1-1-5,3-6 7,-5 7 3,3-3 4,-3 1-5,1-1-10,0 1-2,-1-1 7,1-6-3,0-2 1,1 2 3,3-1-4,-8 5-4,3-6-8,0 7 5,-4-1 7,4 0 3,-3-1-3,0 1-4,0 0-1,2-5-7,-3 6 1,1-2 5,-2-1-2,0 2 3,1 0 0,1-3-4,-4 2 11,1-2-5,1 3-5,1-8 0,0-1-3,-4 8 1,3 0-8,-1-2-6,3-2 2,-6 3-2,1-1-3,1 4 3,-2-3 1,-1 1 2,3 2-3,0-1 1,-3 0-2,-2-1 18,1 0-19,-2 1 10,2-2-1,-2 1-1,1-1-2,1 0 2,-3 2-5,0-3-1,1 2-1,-3-5 1,2 3-13,-2-6 9,2 9 3,-2-2-8,1 3 4,-1-4-1,-1 3 0,-1-7 3,2 6 1,-1-1-8,0 2-4,-3-3 5,0-2-3,-4-1 11,1 2-12,1 0 0,-7-2-1,4 3-2,-3-1 6,0-1-4,-4 1-1,1 2-3,-3-1 4,0 2-1,0-2 1,2 1 0,-2 3 11,5 0-15,1 3 9,2-3-3,1 8 1,2 0-18,2 1 15,3 1 3,2-1-6,-2 3 3,1-1-2,2 2 0,0 1 4,-3-4-8,3 3-4,-1 1-7,2-2-17,-4 0-9,1 2-3,-3-2-10,3 0-2,-6 1-12,-1 2-4,1-2 4,-4 0 2,6 1 2,-4-1-2,5 1-3,-1 0-1,1 2-11,3 0-5,0-2 0,0-2-24,-2 4-8,3-1-14,2-2-35,-4 3-20,3 0-32,-1-3-36,1 3-43,5 0-36,-10 3-31,3 0-253,3 2-674,-1-4 299</inkml:trace>
  <inkml:trace contextRef="#ctx0" brushRef="#br0" timeOffset="24054.5516">13783 7227 97,'-7'-10'170,"3"0"0,-3 2-10,-3-3-13,0-2-5,-4 4 1,4-1-8,-7-4-8,3 4-8,-5 1-9,-2-1-6,-1 3-7,0-1-9,-3 4-8,-1-2-7,-2 0-3,0 1-5,-10 0 0,-2 3-8,1 0 7,9-2-7,-1 2 2,-8 0 2,-2 1 7,2-1-4,-1 1-1,10 1 4,-7 1-2,7-1 4,-9 0 2,10 0 3,1 2-2,1-1-5,2 0 0,3 2-6,-2 1-7,1 0 2,2 3-10,-2 2 4,2 2-7,-3 0-2,0-1 0,3 2-9,0 6 0,-1-5 7,-1 3-10,3-2 12,-3 3-8,1 0-6,1-4 2,-1 4-3,-1 0 6,1-1 1,-1-1 4,0 0-3,0-1 0,1 1 3,4-3 0,-4 1 6,8-1-15,-6 2-1,1 1-4,1 2-5,1-3 0,-2 1-9,2-2 16,0 5-5,-2-3 0,4 2-6,-1 3 3,4-7-7,-1 8-3,6-10-5,0-1-1,1-3 0,1 3-4,-2-3 2,2 4-23,2 4 19,-3 1 8,-3 8 8,2 0-1,0 0 7,1-8-11,-1-1-3,3 3 1,-1-1-1,-4 9 7,1 1-1,0 2 0,0 1 2,-2 0-5,1-3 4,-1-1-4,1 0 0,0-1 8,1 1-9,0 0 4,2-2 5,-4 0 2,3 0 0,0-1 0,2-5-8,0 1 1,0 0 2,0 5-12,1-4 7,1-2 5,-2 7-9,3 1 8,-2-1-3,3 2 4,1-8-9,0 9-11,0-5 18,1 4-4,1-3 0,0 3 10,1-1-5,1 1-9,-1-3 2,1 2-1,1-1 1,2 2-1,0-5 6,1 6-9,-1-5-11,2 0 14,3 1 3,-2-2 0,1 2 4,4-4-9,-3-1 4,4 0-2,-2 2 6,-3-5-6,6 1 5,-3 1-4,2-2-7,0 0 2,4 1-1,-4-1-3,2 0-1,-1 1 14,1 0 3,-1-1-9,1-1-4,-1 0 6,3-3-3,1 3 0,-1-1 0,-5-5 0,5 2 3,3 0 1,-3-1-11,2-1 8,0 1 7,2 0-12,0-1-2,0-2 5,2 1 12,0-1-25,0-1 13,1 5 4,2-4-3,-2 3 6,0-3-6,-1 3-9,1-3-2,-3 3 8,0-4 8,1-2-8,-3 2-9,0-2 11,3 3 4,-3-6-9,0 0 1,0 3 18,1-1-30,-2 0 16,3-6 5,0 4-6,-5-2-1,3 1 6,-1-5 0,-1 3 0,-3 1 7,1 0-11,5 1 4,-6-3 3,-3 2-17,2-2 16,5 1-4,-5-1 2,-2-2 6,2 2-17,-1-1 8,1 2 3,-1-1-6,1-4 4,-1 4 1,2-2 0,0-1 1,-2 1-11,5 0 12,1-6 8,-1 4 3,3 0 1,-4 2-13,2 0 12,-1-2 1,-3 2-2,-3 2 1,2-2 7,-1-2-2,-1 1-2,0 1 0,1 0 2,-3-1-4,1 0 3,-1 2 5,-2-2-14,2-1 15,3 2 2,-7-2-8,5-2 2,-2 1-6,1-2 4,-1-4 3,0 1 0,1 1-4,0-2-5,4-1 1,-4 1 0,0-1 6,4 1 3,-1-5 2,-3 9-8,-2 1 3,-1 1-9,0-4 6,-2 3-3,5-2 3,-4 2-6,-2 1 9,2-1-5,-1-1 2,-1 2 1,1-2 2,-1 1 0,-1 0-2,4-6-2,-1 1-6,1 2 2,2-4 3,2-3 0,-5 2-3,3-6-1,-1 6-2,-2 0 1,0 2-2,0-2 6,-1 1 1,0 1-1,0 1 10,-1-2 1,-1 2 3,0-1-3,0-1 6,-2 6-4,1-7 0,1 0-1,-3 3 1,1-3-3,1 0 1,-1 2-4,2-6-1,-3 4-3,1-2-2,1-6 0,1-1 5,-3 9-7,1-8-1,1 9-2,-1-1 8,-3 0 2,3 0 5,-1 2-5,-2-4-6,0 3 8,0 5-3,0-9 4,0 6-2,0-2-3,-2-1-1,2 0 0,-1 0-2,1 0-1,-2 0 4,2-3-9,-3 1 1,-1-2-2,1-4-1,3 6 5,-2-5-7,0 6 1,-4-1 4,5-1-4,-2 1 0,-1-9-3,-2 3 2,2 5-9,0 1 5,-2 0 6,-1-4 0,2 6-2,0-1 3,-3-6-1,2 6 0,1 0 1,-1 1 1,-1-2 7,-1-2-11,1 5 6,1 0 4,0 2-1,-1 5 3,3-7-9,-2 3 7,-1 1 3,0 0-8,2 2-2,-1-4 4,-1 0-7,-1 1 5,-4 1-4,4-3-2,-1 1 2,0 0-5,-4 1 3,-3-3-6,-2-1-12,0 0-7,-2 2 12,-3-2-4,-2 2-7,-1 1 2,1-1-3,-10-6 3,7 9-1,1-2-1,-1 0-4,2 0 9,-3 0-2,3 4 4,0-2 1,1 0-4,4 5 3,5 2-3,1 0-1,2 2-15,3-1-10,0 1-16,2 3-14,-1-5-9,1 3-12,2 1-13,2 0-10,-2 1-28,6 0-28,-8 0-20,2 1-10,2 0-1,-4 2-7,2 0 2,0 1-7,-4 0 0,1-1-22,-2 2-3,-2 2-8,-2-1-8,0-1-17,1 1-197,-6-1-507,5 0 225</inkml:trace>
  <inkml:trace contextRef="#ctx0" brushRef="#br0" timeOffset="25866.5989">11425 3353 43,'-9'-26'151,"-4"0"-16,2 0-4,-5 4-4,1 0 0,-1 2-19,1 2 8,-8-2 17,2 6-7,-4-3-6,1 0-14,-2 5-8,-2 3-9,-8-4-10,-5 1-9,1 0-2,1 3-8,-2 4-3,2 2 4,1-2 0,-2 5 1,3-1 0,-2 5 3,9-2 0,4 3-3,-4 3-1,3 5-1,1-1-6,3 5-1,-4-1-6,5 5-1,-9 8-7,1 2 0,10-4-1,-2 12-3,5-9-1,-3 13-5,-1 0-4,4-2 0,0 1-3,6-9-2,-4 13-3,2 0 0,-3 3-2,5 2 5,1 0 0,2-3-5,1-2-1,1-12-1,1 12-3,2-1 2,-1-8 0,1-2 3,1 12-3,-1-1 0,6-11 6,-1-1-3,-2 1 2,4 2 4,2-2-3,-2 12 2,7-3 5,0 2-1,5-2 7,5 1 6,-4-16-5,10 12 10,4-3 2,0 3-2,0-8-1,4-1 4,1 0-5,1-3 2,1-3-20,7-1 18,-3-7 13,3-4-18,3 5 10,-4-9-13,4-1 14,2-4 2,-3-3-5,2 1 9,-1-6-2,0-1 11,-6-3-18,2-3-9,-6-2 15,2-1 7,-1-3 1,-1-6 2,-2 0 1,-2-4 8,5-5-4,-6-3-4,-2-1 3,-4-8 3,3-5-4,9-25-5,-4 3-6,-9 17-2,2-27-5,-6 0-9,-1-5 0,-8 28-9,3-26 3,-8 27 2,-1-4-3,-4 1-1,-2 4 3,-1 0-8,-1 5 8,-2-1-4,-2 1-4,-5 1-6,-2 6 0,0-1-3,-2-2-5,-2 2 1,-1 1 0,0 0 0,0 13-2,-4-10-1,0 3-2,4 8-9,-10-7 3,9 8 1,-4 3-9,1 4-4,0 1-19,2 2-6,-2 4-19,-2 3-9,4 3-23,-5 1-28,7 6-40,0 2-43,-3 6-37,1 7-35,3 5-52,-1 4-46,2 2-242,-2 1-662,4 0 293</inkml:trace>
  <inkml:trace contextRef="#ctx0" brushRef="#br0" timeOffset="27115.6508">15276 7628 121,'-1'-34'143,"-2"1"-3,2 1 2,-5 3 9,4 2 6,-1 8-6,-6-3-11,2 5-13,-3 2-14,-4-2-10,-6 5-13,-1 1-7,-1 0-13,-4 9-6,0 0-5,-3 2-6,-2 1-7,-8 9-7,0 3-7,-1 4 4,0 0-4,1 7-1,1-2 2,4 3 3,-1 4-1,1 4-1,3 5 5,3 1 3,1 5 0,3-1 2,2-2-9,-2 6 4,6 1-2,2 1 0,4-1 2,-3-2 0,8-1 2,-2 1-4,0 2-2,6-2 7,-1-2-1,1 5-8,3-14-2,2-2 1,-1 13 3,0 1-4,5 0 3,-2-10 7,1-2-9,-1 2-1,2-3-8,-1-1 2,3 0-3,0 0 9,-2-1 1,4-3-9,0 0 1,1-2 1,-2 1 0,2-4-1,3-2 4,-7-6-2,3 0 1,6 1 10,1 0 1,-5-6-3,2-3 0,5 6 1,-4-6 0,-1-3 0,7 4 4,1-4 2,-7-4 6,6 0 2,-5-1 1,0-2 11,4 0 1,1-4-1,2-2-8,-5-1-6,6-3 9,-5 0 0,-1-2 0,2-3 2,-1-1-8,2-2 1,-2 0 3,-1-4 0,0 2-6,-5 0 2,5 1-3,-4-1 9,-4 6 14,2-1-2,-1-3-5,4-6-7,-1 1-2,0 1-9,1 0 5,-3 2-3,0-5-5,0-1-2,1 1-4,1-5-7,-1 1-1,-1 0 3,2 1-6,0-1-7,-1 4 2,0 0 2,0 0-9,-4 1 0,1 4-2,1-2 0,1 3 0,-4 4-2,3-3 5,-2 3 14,-3 6 12,-2 0 17,0 1-5,-1 1-2,0 0 2,-1-2-8,1-7-27,2-7-9,0-4 0,-1-2-3,-1 4 6,0-3-4,-3 0-3,0 1-1,-3-3-9,3-2 1,-2 0-6,-8-12-12,2 10 2,0-9 1,-5 2-9,1 10-6,-7-10-7,2 15-10,0 0-1,-13-6 0,8 8-15,-1 4-2,-1 2-31,1 1-16,0 2-31,2 3-27,-3 4-39,3 0-25,0 5-48,6-2-56,1 4-336,-2 1-735,3 0 325</inkml:trace>
  <inkml:trace contextRef="#ctx0" brushRef="#br0" timeOffset="28909.4289">17037 7513 192,'7'-9'201,"0"0"-14,0-5 1,-4-1 0,0-1-1,0-2-11,-3-1-6,-2 2-18,-2-2-14,-2 2-15,-5-8-16,1 3-13,-7-4-7,0 4-19,-5-2-15,-10 0-8,-2-1-12,-3 3-9,-4 2-2,3 2-5,-3 3-1,-4 5-3,-1-2-3,-3 10-2,1-2-2,-2 6-2,-19 5-3,21 2 1,0 1 4,-1 5-3,-15 8-2,21-6-1,4 0 3,-1 4-4,1 2 6,2 6-3,-1-4 3,0 9 0,4-3-2,2-4 1,0 2 2,3 9 1,11-12 3,-5 9 0,1 3-1,5-8 1,0 1 3,0 12 0,6-11-1,-8 11-1,4 0 6,1 0 4,1 0 1,5-10-3,-2 15 1,0-2 0,3-12 0,0 1-3,-1 8 0,2-9-7,2 0 2,-2 0 3,1 0-5,0 12 2,2-12 0,-2 0 0,-1 2-3,2 10 0,-2-14 1,2 3-4,1 0 1,1-1 0,0 2-1,-1 0-2,3-3-2,0 5-3,0-3 4,0-1 0,3 1-2,1-2-1,3 1 4,1-2-3,0 1-1,3-2 2,-1-1 4,6 12 7,2 1 2,4-5 4,-5-11 3,12 14-5,-3-2 1,1-5-4,4 4 1,-1-2-5,5-4-1,0 4 2,0-2-2,4-2 1,0 2 0,3-8 0,0 6-1,17 7 4,-21-13 5,3-2 6,-2-6 6,1 1-5,1-4 7,-6 1 6,3-4 2,3-1 0,-1-6-2,3 1-2,-1-6-2,2-1-7,1-3-5,3-2 4,0-1-8,0-2-3,1 2 11,-3-3-14,-1 0-2,1 2 3,-4-3-3,2 6 1,-2-5-5,-1 1 6,-2 0-1,2-1 6,-1 2 15,0-1-8,-3-1 20,-9 3-13,0-3 14,0 1 13,-1-1 5,0-5 8,-2 1-3,2-2 23,-4 2 2,1-5 1,0-5 11,-2 3-2,9-13-4,-1 0 0,-4-1-7,1-3-1,-1 0 3,0-1-17,-4 0-2,-3 0-3,5-4-11,-1-3-7,-2 2-6,0 1-1,-8 11-4,6-8-1,-5 7-5,3-10-9,-3 0 3,-1 0-5,-6 9 5,3 0 2,-6 2 6,1-4 5,0 1-3,-2-10-7,-3-1-2,-2 10-2,-2-9-6,-3-5-8,0 2-13,-7-6-8,-3-2-8,-7-20-18,-9 5-2,-4-4-13,-3 5-18,-9 1-21,-7 1-10,-2-3-7,-7 6-1,0-3-2,-1 7-8,-3 3 1,0 3 6,0 0 3,-4-1 1,5 11-3,3 2-14,-1 3-13,3 3-23,16 17-37,-19-8-55,21 10-50,-3 4-59,-21-6-202,21 10-603,2-6 267</inkml:trace>
  <inkml:trace contextRef="#ctx0" brushRef="#br0" timeOffset="32853.6713">15738 10878 31,'-5'-4'177,"-1"2"-3,3-3-11,-1 2-19,1 2-14,3 1-16,-3-2-8,3 2-7,0-5-12,0 5-14,13-5-5,-3 2-4,5 0-6,5 0-8,1 0-3,4-1 1,5 0-13,1 2-2,7-3 4,3 5 4,1 0-1,6 0-3,0-2-3,19 4-4,-20-2 3,1-2 1,3 4-3,18 1-4,-24 1-3,5 0 7,-2-3-5,3 2 0,-3-3 4,4 5-2,16-3 3,-22 0-8,4-1 5,-1 3-3,-1-2-3,1-1 1,20 4-2,-24-2-3,24-2 9,-24 5-7,3-5-2,22 0 2,-24 3-2,3-2-5,0 2 0,-1-2 0,-1-2-2,-2 6-1,-3-3 0,3 0 1,-3 2-4,-1-1-1,0 0 1,1 0 1,-1-1-6,1 1 3,2-1-2,0 3 2,-1-2 0,1-2 0,-2 2-2,2 4 1,-2-4-2,-2 4-3,2-1-2,-1-5 6,0 5 0,-2 1-5,-8-3 4,7 0-3,-7 0 2,7 1-2,-7-1 4,8-1-5,-10 1 5,0-1 1,1 0 2,-2-2-2,3 1 7,-3 0 0,10 2 1,-9-3 2,1 0-2,1 0 6,7-1 1,-11 2-1,4-3-1,7 0 3,0 2-4,-8 0 5,-1-2-4,0 3 1,11-3 17,-13 1-4,14-1-4,-10 0-6,8 0 4,-8 1-2,-4-1 0,4 0 1,-1 1 0,-1-1 2,0-1-8,-1 1 1,-2-1 4,1 1 0,-2-1 1,1 1 1,-1-3-1,3 1-1,-4 0-4,3-1 4,0 2 0,0-1-4,-1-1 5,5 2 0,-4-2-4,4 1-3,-2-3-1,0 2-1,-2-1 2,2 0 2,-5 2-3,4-2-3,-4 2 3,0-2-4,-3 3 2,0-2 0,1-1 1,-7 1-3,-1 1 1,0-2-4,0 3 4,-4-2 1,-1 3 0,-1-2 0,-1 0 0,-1 1 11,-2 1 9,-4 0-9,10-2-2,-6 2 3,-4 0 3,6-1-7,-3-1-1,-3 2-7,0 0-5,4-1 6,-4 1-5,0 0-3,4-3 0,-4 3-16,0 0-8,0 0-17,3 0-11,-3 0-16,0 0-26,0 0-23,0 0-36,0 0-40,0 0-33,-20 0-29,-1 0-231,-4-3-519,-18 1 230</inkml:trace>
  <inkml:trace contextRef="#ctx0" brushRef="#br0" timeOffset="34538.7886">2763 11980 53,'-10'-7'179,"0"0"-12,2 1-11,2 1-6,-5 1-7,5 0 1,2-1-6,-2 1 2,1 2-11,0-2-5,2 4-12,0-6-9,3 6-8,-5-2-11,5 2-8,-4-1-10,4 1-10,-3-2-2,3 2-10,-1-3-8,1 3-2,0 0-2,0 0 1,0 0-6,11 5-5,-6-5-6,4 1 6,3-1 6,10 0-2,1 1 2,5-3 5,0 0-3,11-3-3,9 0 1,0-3 2,20 1-6,-19 0 1,17 2 0,-18 0 1,21-5-3,-21 9-7,20-7 7,-22 3-4,22 2-2,-20-1-2,1 2-1,21-1 3,-2-3-2,-20 3-3,21 0 4,-23 1 4,28-5-1,-5 2-3,0 0 8,-3 2-2,4-5-3,-19 5 5,19-5 0,1 4-2,-1-2 0,-19 6 12,18-6-8,-24 1-1,6 4 2,-4-6-1,4 4 1,-6 0 0,1-5 15,-3 7-16,-1-6 5,-1 3-2,0-4 2,-10 6-1,-3-4 5,13 4-8,-13 0-4,2 0 12,0-1-12,0 1-2,0-3-2,-2 2 3,2 0 1,-1-1-5,1 4 2,8-3 5,-10 1-10,0-3-5,12 1 2,-12 4 3,1-3-6,0 3 0,-1 0-1,1-1 4,0 2-3,0-1-2,1 0 10,-2-1-16,0-1 3,3 0-7,-4 3 4,0 0 8,-1-1-10,1 2 5,-3-5-3,0 6 9,0 1-10,-3-4 3,-4 0 0,0 0 1,-2 1 0,1-2-5,-2 1 1,0 1 3,-7-1-6,0 1 14,-7-1-9,13 0-4,-13 0 2,9-1 6,-9 1 6,12 0-4,-8 3 6,-4-3-7,0 0 8,10-4 6,-10 4-1,0 0-4,0 0 11,0 0-4,10 1 0,-10-1 2,0 0-4,0 0 6,0 0 0,0 0-10,0 0 5,0 0 3,0 0 9,0 0-7,0 0-5,0 0-8,0 0 6,0 0 0,0 0-1,0 0 7,0 0-10,0 0-5,0 0-4,0 0 4,0 0-6,0 0 11,0 0-13,0 0-2,0 0 5,0 0 2,0 0 4,0 0-18,0 0 16,0 0-6,0 0-6,0 0 0,0 0-9,0 0 3,0 0-14,0 0-9,0 0-11,0 0-18,0 0-17,0 0-22,0 0-16,0 0-23,0 0-34,6-4-42,-6 4-36,2-7-30,3 2-242,-1-2-565,1 0 250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29:48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 7689 72,'0'0'82,"0"0"-6,0 0-5,0 0 3,14 4-12,-10-2 16,2 2 0,0-1 3,2-2 4,2 3-4,0-3-3,0 2 0,4 1 1,0-4 0,1 5-5,2-2-7,0 1-3,3-2-7,-5 1-7,4 1-5,-3 0 1,7 1-7,0-4-2,-9 5-3,8-2-3,-1 1 1,-1-2-13,1 1 3,2 3-5,-4-3 1,3 1 5,4 1-3,-3-4 1,4 5 2,-2-3 7,2 0 1,1 2-3,0-1-6,0-1 7,0 1-8,10-1-4,-11 1-1,-1 0 1,0-1 0,1 3-5,0-6 0,-2 4 2,2 0-5,-2 0 4,2 0-6,1 1-1,-4-3-6,3 0 7,-3 1 2,4 1-5,0 0 2,-1-4-2,0 2-1,1 1 1,-1-3-2,-2 4 4,3-1-5,-4-3 2,0 4-1,0 0-2,-3-4 2,0 4 0,2-3-2,-5 0-1,2 0-3,1 1 8,-7-1-3,9 2 0,-8-3 1,3 1-1,2 2 1,-4-2-4,-1 0 4,9 2-2,-4-1 0,2-1 3,1 1-5,-1-1-2,2 2 9,0-3-6,3 0 5,-2 2-4,1 0 1,-1 0 1,-1-1-3,4-2 5,-1 2 0,-6 1-9,6-1 6,0 0 1,-2 1 0,-2-3 0,2 4-2,-3-4-3,1 1-2,-2-1 1,2 2 5,-1-1 5,-1 2-8,2-5 0,-1 2-2,-2 2 3,5-4 1,-3 2 0,0-2 0,2 2-2,-1 0-1,0 0 6,0-3-4,1 2 2,0 1-11,-2-3 13,1 2-5,-2-1 0,0 1 3,0-1 5,-1-1-6,-2 2-2,4-2 1,0-1 7,1 3-4,-2-1-1,0 1 2,0-1 3,0 0 1,1 2-1,0-1 3,2-2-3,-2 1 2,2 2 0,-1 0 3,1-2 0,1 2 0,2-1 1,-3 1 0,1 0-4,0 3 5,1-3-3,-2 0 2,1 0-5,-1 2 2,0-2 1,0 0-1,0-2 1,0 2 0,-2 0 4,1 0 3,-1 0-3,2 0 3,0 0-6,-4-3 6,5 3-1,-2-1 2,1 0 4,-2 2-2,2-2 1,0 1 6,3 1-4,3-4-2,-5 3 3,3 0-2,0 0 2,-1 0-3,1 0-4,-1 2 0,-2 0 2,-1-3-1,0 2 1,-2 0-5,1 1 7,4-2-4,1 2 9,-4 1 3,2-2-3,0 0-1,1 1 5,-3 0 5,3 1-1,0-3-1,-1 4 4,-1-3-3,1 1 5,1-2-7,1-2 4,-1 2-6,0 2-1,-1-4-1,-2 1 3,3 2-10,-3-2 0,0 0 4,1 1-2,3-3 5,-2 0-7,1 0-5,2 1-6,-1-2 7,0 4 0,10-2 3,-11 2 0,4-3-6,-3 2 7,2 1-8,-5-4 0,3 1 2,-4 0-7,3 2 0,-3 0 2,0-2 4,0 1 1,-1 0-7,-2-1 5,1 2 4,-1-4 8,-1 3-11,0-1 1,4 2 4,-3-2 0,0 0-1,4 0 4,-5-1 2,1 2-1,3 0 0,-3 3-12,3-3 10,2 1-7,-4-1 0,2 0-11,-3-1 8,3 3 3,-2 0-8,3 0-10,-1 0 6,0 3 11,1-1-4,-2-2 0,2 0-2,-3-2 2,1 4 0,1-1 0,0-1-12,-3 0 9,3-1 3,-2-4-3,-2 8 5,1-6-4,2 3 4,-1 0 3,1 0 4,-1-1-5,-2-3 4,4 1 0,-2 2 0,5-1-3,-5-1-6,1 0 2,1-1 6,2 2 4,0-1-15,-1 0 16,1-1-14,4 4-5,-5-2-3,-1 1 4,0-3-1,-4 1 4,-2 3-7,-4-3 1,2 3 3,0-1 3,-1-2-1,-1 1 0,1 2-7,-5 0-1,0 0 0,1 0 0,-2-3 7,0 3 0,0-1 3,1-1 5,2 1-13,1 0 0,0 1-6,4-1-5,-3-2 17,8 2-10,1 1 7,1-3-7,3 3 7,-2 1 8,0-2-15,2 1 8,1-1 4,-2 1 6,2-3-6,-4 3 13,2 0-15,1-3 7,-4 3-5,1 0 7,-3 0 6,0-1 6,0 2 5,0-3-11,-1 1 28,2 0 5,-6-1-4,6 2-1,2-3-3,0 1 7,0 2 0,0-2-5,2 1 0,0-1 7,1 2-12,-3-3-2,0 2-1,0-2 0,-3 0 0,2 2-6,-8-1 6,2 2 0,-2-1 1,-2 1-5,-3-1 10,1 0 3,-2 0 3,-4 0 1,0 1 2,1-2-1,-1 2 1,-5 0-6,8-1 10,-5 0-1,-3 1-2,7-2-3,-7 2 1,6 0-7,-6 0-3,0 0-4,4-3-2,-4 3-5,0 0-7,0 0 5,4-2 6,-4 2-12,0 0-1,0 0-12,0 0 8,0 0-4,0 0 5,0 0-1,0 0-7,0 0-1,0 0-3,0 0-1,0 0-7,0 0-10,0 0-2,0 0-12,0 0-17,0 0-15,0 0-17,0 0-39,0 0-53,0 0-46,-15-2-54,6 2-62,-6 0-71,-1 0-84,-5-3-278,1-1-823,3 0 364</inkml:trace>
  <inkml:trace contextRef="#ctx0" brushRef="#br0" timeOffset="632.5978">8149 6815 234,'2'-5'302,"-1"-2"-8,0 2-18,0 1-28,3 0-25,-1 0-29,-2 2-21,-1 2-20,0 0-9,0 0-16,5 7-9,0-2-11,-1 6-7,0 2-5,3 1-10,-5-2-6,3 2-4,2 0-4,-2 0 5,0-7-12,-2 2-6,1-3 8,3-1 9,0 2 17,-2-2 41,3-4 11,6-1 7,2-1 14,5-9-8,16-4-10,3-6-11,4-3-9,18-16-14,1 4-10,1-6-10,2-5-12,4-4-17,8-2-2,5-6 20,5-3-15,1 4-13,-1-5-18,0 3-5,-13 10-9,1 1-3,-15 12-4,-6-11-4,-19 23-6,-5-1-3,-5 7 0,-3 1-3,-1 2-1,-8 3-1,0 3-1,-3 1-4,-4 3 0,-1 1 1,-1-1-9,-2 4-16,1-5-24,-2 4-27,-1 1-48,-1 1-41,4-2-43,-4 2-62,0 0-54,0 0 20,0 11-13,-2 0-283,-3 5-655,1 1 291</inkml:trace>
  <inkml:trace contextRef="#ctx0" brushRef="#br0" timeOffset="8426.2173">16147 7599 197,'-4'0'194,"-1"-3"-4,1 2-7,1 0-18,3 1-13,-5-3-11,5 3-15,-4-2-13,4 2-11,0 0-11,-5-2-10,5 2-13,0 0-2,0 0-7,0 0 1,14 8 4,-4-7 1,4 3 0,4 0-1,5 5 3,4-5 1,1 2-2,3-1 2,10 0 7,1 0-3,3 3 4,3 3 1,0-1-6,1 0 0,22-1-8,-21-2 0,18 6-10,0-1 1,-22-6-9,23 9 0,-24-8-3,3 4-8,26 0 13,-27-1-15,21 0-2,-19 2-4,17-2-6,2-1 4,-19-1 21,-1-2-2,3 1-5,-2 2 2,20-1-8,-22-2 8,0 1-15,0 1 1,2-1 3,-4 2-5,3-1-1,0 1-10,-1-3 5,-2 5 2,1-5-7,-1-2-3,-4 4 9,-3-2 1,-7-5-13,-3 4 2,10 0-7,-12-3 5,-4 2 4,-2-3-6,-2 1-6,-2-2 12,-5 2 1,-2-2 0,3 0 10,-3 0-8,-1 3 1,-1-3 4,0 0 10,0 0-3,-7 0-12,7 0 9,-4-3 1,-3 3-16,0 0-1,6 0-5,-6 0-4,0 0-13,5-2-8,-5 2-19,0 0-16,0 0-25,0 0-20,0 0-25,0 0-43,0 0-39,-19-2-39,-4 0-29,-1 1-211,-4 1-528,-12-5 233</inkml:trace>
  <inkml:trace contextRef="#ctx0" brushRef="#br0" timeOffset="9167.2399">16072 7799 141,'-4'0'153,"0"-2"-5,0 0 3,4 2-16,0 0 3,-5-3 0,5 3-2,0 0-9,-3-2-3,3 2-8,0 0-2,0 0 2,0 0 9,0 0 0,17 3 2,-7-1 3,6-1 0,5 3-5,3 0-6,3 2 4,2-1-4,2 1-5,10 4 3,0-5-4,2 4 0,1 2-12,1-2 3,5 0-9,17 7-5,-22-4-1,6-1 1,18 4-3,-21-5-9,1 2 4,19 6-6,-20-6 0,0 2-1,22 2-9,-22-4-1,18 3-8,-17-3 0,17 8-4,-20-10-4,3 1 0,19 3 0,-25-4-10,2-2 6,-2 3-10,-3-3 6,-9-1-3,-7-2-5,-4-2 0,-3-1 10,-7 0-6,2-1 11,-2 1 11,4-1 10,0 0 24,3-1-12,-3 3-5,-4-1-11,3-2 2,-5 0 2,-2 0-11,8 2 2,26 1 23,27 8-10,12 2-5,1 1-11,-1 1-4,-1 2-5,-5-5-6,-25 3-5,-2-2-3,-1 1-4,-4 1 1,-1 0-2,-1-3-10,-11-7 6,-1 2-2,-3-2-7,-3 0-1,-7 0 1,-2-4 3,-3 0-5,1 0 2,-6 1-4,2-1 1,-2-1-7,2 0 9,-6 0-8,4 1-4,-1 2-6,-3-3-8,0 0-1,6 0-5,-6 0-7,0 0-11,5 0-5,-5 0-16,0 0-18,0 0-22,0 0-26,0 0-13,0 0-25,0 0-46,0 0-41,0 0-37,-17-9-41,3 5-33,-1 0-33,-8-1-293,-2-4-741,-3 1 328</inkml:trace>
  <inkml:trace contextRef="#ctx0" brushRef="#br0" timeOffset="9811.2478">16109 7514 47,'0'0'81,"-6"0"-12,6 0-4,0 0-9,0 0 6,0 0 1,0 0 9,0 0-3,0 0 15,0 0 7,0 0 8,0 0 8,0 0 12,0 0 4,17 7 10,-4-4 5,2 1-2,10 0 0,2 0-1,16 3-2,-2 0-7,6 1-1,0 4-10,21 0-2,-25 1-16,5 0-5,21 8-8,-21-7-5,18 4-3,-17-2-11,19 7-3,-3 0-7,-19-10-3,2 1-3,21 9-9,-24-6-5,24 5-2,-21-7 0,18 6 2,-18-4-4,21 4-6,-4 1-7,-17-6 1,20 5 6,-18-5-5,19 2-5,-24-6 0,25 9-3,-23-8 3,1 1-3,21 8-5,-3-5 12,-18-7-15,0 5 4,2-3-5,-2 2 0,26 0 3,-30-4-1,-3 2 2,-1-2-5,1 1 0,0-1 1,-10-4-3,-3 0-3,0 0-1,-1-2 2,-3 2 0,-4-4 1,-5 0 0,-1 1 3,-4-3-4,1 0 1,-3 0-2,-3 1-1,-1-1 0,2 0-6,-6 0-9,6 1-12,-6-1-13,5 0-8,-5 0-11,0 0-20,0 0-25,0 0-25,0 0-17,-22-5-22,8 2-14,-7-2-22,-2 1-188,-5-1-429,-2 0 189</inkml:trace>
  <inkml:trace contextRef="#ctx0" brushRef="#br0" timeOffset="10331.7142">16531 7650 18,'0'0'153,"-1"-5"-9,1 5-3,0 0-20,-6-2-10,6 2-16,0 0 0,0 0 6,0 0-18,0 0-6,0 0-9,0 0-2,0 0 1,0 0 3,0 0-2,24 6 16,-15-4-11,6 1 4,7 5 8,1-1 5,1 1 10,17 4-2,-3 1 1,5-3-7,4 5-3,1-3-2,20 7 3,-1 1-5,-19-6-13,0-2-1,24 6 0,-3 1-9,-21-4-8,21 3-7,-4 3-2,0 1 0,-19-7-8,2 0-1,-1 1-5,3-1-3,-3 1-1,0 0 0,-2-3 1,-1 1-3,0 1-2,1-2-1,-3 0-5,-4-1-5,-1-1 7,-9-2-6,0-2 1,-2 0-2,0-1-2,-3 0 2,-2-1-4,-7-2-1,-1 1 2,-2-1-3,-4-1 2,-1-2-3,-1 3 1,4-3-3,-7 1 0,4 0-1,-6-1-15,4 2-9,-4-2-5,3 0-16,-3 0-14,0 0-14,0 0-9,0 0-20,0 0-17,0 0-19,0 0-22,-22-3-13,8 2-14,-3-2-25,-6-2-149,-5 1-390,1-1 173</inkml:trace>
  <inkml:trace contextRef="#ctx0" brushRef="#br0" timeOffset="10750.8684">16592 7749 16,'0'0'161,"4"-4"-1,-1 1-2,-3 3 4,10 0 1,-4-1-4,2 0-6,5 1 1,-4 1-4,8 0-6,3 3-10,1-1-5,5-2-1,3 5-10,9-1-3,0 2-8,3 7-7,-1-1-7,2-1-7,4-1-7,-2 6-6,21 5-5,-20-5-1,1 0-5,21 8-8,-22-6-1,2-1-5,18 11-6,-20-13-2,0 1-5,-2 0 0,-1 0-7,-7-5-2,-11-2-8,0 1 1,-3-3 0,-7-2 3,7 2-1,-1 0-2,-6-2 1,0-2-6,-6-1 0,2 0-3,-5-1 3,0 0-3,-2-1 3,0 2-10,1-3 8,-4 0-7,6 0-4,-2 3-6,-4-3-8,0 0-12,0 0-14,0 0-13,0 0-15,0 0-24,4 0-27,-4 0-29,0 0-34,0 0-8,-16-7 4,1 4-220,-3-2-438,-4-1 194</inkml:trace>
  <inkml:trace contextRef="#ctx0" brushRef="#br0" timeOffset="11153.0672">16527 7729 113,'0'0'132,"0"0"-2,0 0-2,24 4-8,-7 0 15,4 0 0,7 4 10,0-3 6,16 7-4,1 0-2,21 7-5,2-1 4,0 3-4,-1 4 3,-2 0-12,1 0-4,6 0-7,-3 2-4,4 3-12,-1-5-9,0 2-6,-2-2-6,-22-5-10,0-3-2,-2 2-5,-4-1-8,-13-9-1,9 8-5,-1-5 12,1 1 1,-10-5-2,0 0-7,0 1-7,-4-3-13,0 1 4,-7-3 4,-3-1-5,-4 0-7,-3-1-1,0 0 0,0-1-4,-3-1-6,1 0 11,0 3-13,-5-3 0,5 1-6,-3 0-11,-2-1-14,7-1-12,-7 1-12,0 0-16,0 0-10,5-1-33,-5 1-40,2-4-35,-2 0-26,0-1-33,0 5-33,0-7-188,-2 1-488,-1-1 216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2:23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8122 152,'0'0'157,"0"0"-14,-9 0 6,9 0-2,-3-2-18,3 2-7,-3-2-6,3 2-5,0 0-13,0 0 0,0 0-2,0 0-4,0 0 9,10-6-7,-4 4 7,2-1-4,2 0-1,0 2-7,4-4 24,3 2-4,7-6 0,0 7-5,2-3-5,0 0-5,14-2-5,-11 5 2,12-6-14,0 2-3,0 0-5,1 0-2,-1 2 0,1 1-15,0-4 1,2 4-4,0-1 0,-1 1-1,-2-2-3,4-2-8,0 3 2,2-2-5,-1 2-1,1-2-3,-1 1-1,1-1-3,-1-1 3,-1 4-8,0 1-1,-2-2 1,-2-2-3,4 2 5,-6 3-8,0-4 1,1 1-1,-1 2 0,1 0-8,-11 2 7,10-1-4,-10-2 15,13-2-15,-14 0 2,13 2-4,-13 3-2,12-7 15,-11 5-19,2 2 0,9-4 1,-2 1 3,-10 3-6,2-4-2,-1 0-1,9 3 0,-7-2 12,-3 2-8,12 0 5,-10 1-1,6-3-2,-5 3-3,-5-4 9,13 3-12,-10 1-3,0-2 10,-3 1-2,2 1-6,-2-1 0,1 1 9,-1 1-8,1-2 7,1 0-2,-1-1-5,0 2 8,0 0-2,-1 0-7,-2-2 3,0 2 4,0 2-7,-1 0 2,2-4 2,-2 2 3,1 2-5,-2-1 1,2 0 4,0-2-3,-3 0 2,2-1 9,-1 2-14,-1 3 9,3-2-2,-1 0-5,1 1-1,-1-4-4,2 4 5,0-1 1,0-1-4,-1 1 5,-2-2 1,5 1 5,-1 1-4,-1-1-1,-1 0 5,2 0 1,0 3 5,-1-3 7,4 0-2,-2 3 3,2-3 0,1 0 2,9 0 22,1 0-26,-12-3 5,11 6 1,-12-2-4,1-2 0,0 1 1,1 0-2,-1 0 0,-2-3 2,4 3 11,-3 0-8,2 0 0,-2 3 9,-1-3 0,2 0-1,-2 1 1,1-1-2,2 0 2,-2 1-6,2-1 9,-3 0-3,1 2 6,3 0 7,-3-1 7,4 1-4,8-2 10,0 1-9,-12 3 5,4-4-4,6-2 3,1 4-3,-10-2-3,0 0-4,2 0-3,-2 0-8,-3-2 9,3 2-11,-3 2 0,0-4-5,0-1-1,-5 1-9,2-1 11,-5 3-5,-3-2 5,-1 2 6,-2-1 4,-2 0 4,1 1 2,-2 0 4,-1 0 6,-1 0 0,-1-3 4,0 3-6,-5 0 2,7-3 0,-7 3-4,5 0-4,-5 0 1,5 3-5,-5-3-3,0 0-6,0 0-5,0 0-3,4-3-9,-4 3-17,0 0-26,0 0-28,0 0-29,0 0-32,0 0-47,0 0-57,0 0-67,0 0-74,0 0-120,3-2-352,-3 2-902,5-5 399</inkml:trace>
  <inkml:trace contextRef="#ctx0" brushRef="#br0" timeOffset="1391.9642">11671 8144 63,'0'0'199,"0"0"-19,0 0-7,0-5-11,0 5 3,8-6-8,-1 3-1,6-2-4,2 2 17,1-2-6,6 3-4,1-3-7,2-1-1,1 2-6,1 0-2,2 3-8,12-8-2,1 6-2,-5-5 9,6 7-9,-1-3-4,2 1-9,-1 2 1,6-4-10,-4 5-14,4 0 10,0-4-19,-1 0 14,3 0-27,-2 1 9,2 1-1,18-2-3,-20 1-6,1 1-13,17 2 7,1-6-11,-22 6-2,5-2 0,17-2-5,-25 1-1,7 1-4,-5-1 2,22 0-5,-22-2 0,3 4-4,2-2 3,-4 0-11,23-6 0,-22 4 4,-2 5 1,1-1-7,1-3-4,-1 1 0,3-1-1,-4 2-17,3-1 13,-3 1 0,3-1-3,-5 2 1,2-1-1,-2-2-4,2 4-1,-1-3-2,-2 2-1,3 0 8,-4 0-8,1-3 4,-1 3-13,-3 0 7,7 1 8,-4-2-5,-3-3-3,3 3-5,-3 0 7,-9 0-2,13-2 3,-2 1-7,1 1 2,-3 0 4,3-2-5,-1 4 1,-1-2 1,-9 1 5,9-2-9,0 0 5,-1 2 2,-8 0-2,0-3 0,9 2 3,-11 1 1,15 1-2,-4-2 0,-9 4 1,7-6-1,-7 1 3,-2 2 4,13 0-7,-3-2 7,-8 3-7,-1-1 6,-3 1-4,-2 0-1,-2 1-2,1-1 9,1 0 5,1 3 8,3-3 4,2 0-4,13 0-5,-14-1 6,0 2-8,-1-1 3,3 1-2,-4-1-2,1 1-3,2-2 6,-2 0-5,0 3 0,14-2-6,-4 2 3,-7 1-5,7-3-2,-9 2 2,-4-2 0,2 0 1,-2 0-3,5 0-1,-5 0 4,2 1-3,-2-2 0,-1 1 0,4-2 7,-4 0-5,4-2-4,-4 4 5,2-2-6,0 0 0,-2 0 0,3-1 1,1 3-4,-5-3 1,1 1-2,-2 0 7,4 1-3,0 0-3,1 0 4,-3 2-3,0-4 2,1 3 1,-2 0-4,1 0 3,0 0-3,-2-2 8,2 2-8,-4 2 0,4-2 0,-3 0 2,2 0-2,-1 2-2,-1-2 4,1 2-1,0-2-1,-2 1 1,-5 1-1,2-2 1,4 1 0,-4-2-1,4 2-1,-3-1 2,-5 1-2,4-1-3,-3 0 9,2 0-8,-1 0 3,-1 3 0,-1-3 1,0 0 0,-1 0 1,2 0 0,-1 0-1,-3 0 3,-3 3 1,0-6 0,-3 3-1,3 0 8,-4 0-3,-3 0 3,7 0 4,-7 0-1,0 0-3,6 0-2,-6 0-3,0 0-1,4 0 2,-4 0 0,0 0-6,4 3 3,-4-3 0,0 0-1,0 0-2,0 0-3,0 0-3,0 0-1,0 0 5,0 0-8,-4 7-4,4-7-11,0 0-19,0 0-17,0 0-19,0 0-20,0 0-8,0 0-48,0 0-43,0 0-33,0 0-29,-17-2-50,4-1-61,-9-2-363,-6 1-792,-12-4 350</inkml:trace>
  <inkml:trace contextRef="#ctx0" brushRef="#br0" timeOffset="2336.8251">6062 12787 118,'1'-21'196,"-1"-4"-7,0 4-3,-1-5-19,-5 0-17,-1 0 0,-1 1-11,-5-1 1,2 1-7,-5 3-25,2 1-5,2 9-11,0 0-3,-2 2-14,0 6-4,4 1-13,-2 8-8,1 2-12,0 7 2,2 11-1,0 4-12,5 5-3,1 12-8,3 0 5,3-13 1,5 1-4,-2 0 0,7 11-1,-1-15-5,0 11 0,-1-13-2,0 2-2,0-1-4,-1-2 1,-4 0 6,-2-1-7,-1-6 3,-3 1-2,-3-4-3,0 1-2,-4-2-6,-1-1 0,-5-1-3,2-8-10,-3-2 3,-7-2 1,-1-3 1,-3-3 7,1-6 2,3-4 14,-3 4 15,4-1 11,5 3 1,3 0 15,1 3 14,3 1-5,2 2-14,2 0-14,0 1-2,4 1-6,0 0 4,0 8-8,5 1 2,4 4-7,0-1 5,9 7-10,-1-1-24,1-2-21,2 1-17,1-3-33,0 1-30,3-10-43,0-3-36,0-4-31,-3-3-130,1-5-384,-3-7 171</inkml:trace>
  <inkml:trace contextRef="#ctx0" brushRef="#br0" timeOffset="2817.8039">6111 12729 155,'0'-8'194,"-2"3"-2,0 4-9,2 1-12,0 0-8,-3 15-11,3-2-11,0 3-9,4 2-12,3 9-13,-2-9-7,3 8-10,2-8-17,1 3 3,2-7-7,-3 1-11,4-5-2,0-2 1,1-3-9,1 0-2,-1-7-4,5-6-5,-4 3-1,2-8-5,-1-3-1,-3-5-6,-3 1 5,-1-4-6,-3 0 5,0-3 5,-6 1 11,-1-3 7,-1-2-4,-3 4 15,0-1 5,-2 3 12,2 6 0,-3 1 5,1 1 9,-1 0-4,4 7 16,-1 1 1,-2 0-15,5 5-6,-2-1-19,0 3-15,3 2 0,0 0-15,0 19-3,6 6-4,-2 21 7,6 4-7,-3 4 1,7 36 6,-1-1 2,2 12-4,-3 0 4,2 2 7,-2 3-16,1-2 35,-2-4-5,6-2 0,-1-5-5,-5-4 2,-4-31-8,11 26 0,-12-27-4,0-2-4,-4 0-1,4-3-8,-3-5 1,1-10 1,-4-5-12,-3 1-3,2-8 2,0-8 6,-2 0-8,0-4 0,-1-3 5,-3-2-3,-2-5-7,-1-2-6,-4-5-1,-4-6-5,-2-9-17,-7-16-13,-1-5-19,1-9 3,-5-23-14,8 21-5,-4-28-1,1-3 13,9 2-29,4 0-17,10 22-15,-1-34-19,-1 9-7,8-1-17,4 2-20,4 31-23,0-5-27,6-24-31,-3 27-31,1 5-198,2-1-526,1 1 233</inkml:trace>
  <inkml:trace contextRef="#ctx0" brushRef="#br0" timeOffset="3687.0335">6545 12438 125,'1'-8'194,"1"4"-8,-2 0-28,1 1-11,-1 3-8,0 0-2,6 22 2,-2-5-6,3 10-7,-3 3-6,2-1-7,0 1-9,-2 0-5,1-1-1,0 1-14,0-5-5,1-6-8,-2-4-6,-2-3-10,-1 0-2,3-3-8,-4 2 10,0-6 15,2-1 18,0-2 8,-2-2 7,0 0-12,0 0-9,-5-12-10,2-5-6,0-10-8,0-2-5,2-5-6,-2-2-1,3 2-8,2-1-4,-1 4-2,3 3 6,-1 4-15,3 5 4,-1 5-7,-1 6 0,3 1-4,2 2-7,0 5 3,2 5-2,1 3 0,5 5-3,-1 8-1,-2 2-1,0 1 11,2 1-13,-3-1-1,0-1-3,-2 2 4,2-2-10,-3-7-22,-3-2-7,0-2-16,0-3-16,3-1-8,-2-5-2,1-4-3,1-3-15,2-8-15,0-1 2,0-11-13,1-6 0,0-1-3,1-15 7,-3 1 12,-4-4 15,-1-4-11,-6 5 14,1-5 14,-4-3 26,-2 5 19,-1 0 24,0 1 24,-1 18 24,0 1 22,2 5 22,-1 8 25,3 6 10,-1 2-1,1 3-14,-1 2-20,3 2-6,1 3-10,0 0-6,-2 20-6,2 4 5,3 5-6,0 3-7,2 14-9,1-10 5,2 10-6,0-13-6,1 16 1,2-16-6,-3-3-2,3 1-3,-1-4-7,0 0-21,1-3-11,0 0-18,-2-7-17,-1-5-19,2 1-3,0-2-8,1-2-7,2-3-12,-5-4-8,6-4-21,-1-4-2,1-2-18,-1-2-2,-2-2 14,5-8-13,-7 6 15,3-6 8,3-1 9,-6 6 13,3-11 17,-5 9 18,2-5 21,-1-5 14,1 5 29,-2-2 22,-4 5 26,1-6 12,-3-2 12,-1-1 5,3 5 8,-6 5 0,0-9 13,2 8 2,-3 2 20,1 5-5,-1 2 0,-1 1-8,1 4-18,-1 5-6,-1 0-13,-1 6-7,-3 9-6,-3 7 0,2 7-4,0 5-8,0 14-1,1-4 1,4-10-6,2-3-9,0-2 1,4-9-4,0-3-2,4 1-3,0-4 0,-1-3-1,1-4-2,1 1 8,1-6-6,3-2-1,-1-3-5,2-8 1,-3 3-6,2-8 18,3-8-11,-5 10-8,0-11 6,-1-1 4,-1-1-2,-3 2 5,1 8 12,-3 0 4,-3 5 9,6 3 4,-3 1-3,0 3-4,0 1-14,0 4-3,0 0-6,0 0-2,0 0-5,8 17 4,-2 2-2,-2-3 1,3 2-1,0 1-4,2 3-6,-2-6-20,1-1-14,1-2-19,2 0-19,-4-1-16,4-4-16,-5-3-36,4-3-35,1-1-26,2-4-27,-3-1-210,-1-6-470,1 0 208</inkml:trace>
  <inkml:trace contextRef="#ctx0" brushRef="#br0" timeOffset="3857.1554">7466 12017 122,'-3'-17'198,"2"5"8,-2 0-9,3 4-14,0 2-10,3 4 5,1 2-6,-4 0 1,12 9-13,0-2-16,9 5-4,-3-2-8,1 5-8,2-2-19,-3 2-2,2 2-17,-2-2-8,2-3-8,-2 1-16,-6-2-28,4-3-26,-1-2-34,0 1-31,-4 1-32,2-3-31,-3-5-21,-2 3-31,-2-8-15,0 1-135,-3-4-357,1 0 158</inkml:trace>
  <inkml:trace contextRef="#ctx0" brushRef="#br0" timeOffset="4023.1287">7759 12012 70,'-10'-29'58,"0"3"19,2-1 0,-2 2 21,2 9 20,-1 2 6,4-1 26,-3 7 15,4-1-8,0 5-20,3 1-11,1 3-7,-3 10-3,1 2-3,0 2-6,2 6-1,0 6-4,0 3-6,2-1-11,-4-2-8,2 4 2,0-3-18,0-2-6,0-4-23,0 4-20,0-3-24,0-2-30,-2-4-22,1 1-27,-2 0-14,0-6-21,0 0-11,-4-2-29,0-1-130,-1-1-321,-5 2 143</inkml:trace>
  <inkml:trace contextRef="#ctx0" brushRef="#br0" timeOffset="4199.1652">6825 12432 37,'-24'5'240,"9"-3"18,1 0-1,2 0-13,6-4-24,1 0-19,4-3-28,2 0-2,9-10-24,4-7-20,9-2-12,14-17-8,0 1-23,18-20-41,3 9-41,-20 16-46,18-14-46,-15 15-81,18-14-183,-19 19-383,-3-1 170</inkml:trace>
  <inkml:trace contextRef="#ctx0" brushRef="#br0" timeOffset="4432.6522">7800 11376 99,'9'-22'261,"-1"7"7,-5 5-7,1 0-21,-1 5-27,0 1-18,-1 4-21,4 8-3,-2 3-8,3 14 6,-2 5-11,1 18-13,-1 6-1,2 6-14,-4-3-15,2 2-6,2-4-16,0-1-13,0-5-3,2-2-6,-5-16-6,4 1-12,0-5-3,3-3-7,-1-1-3,-2-6 2,2-3-10,-4-6-11,4 0-21,1 0-22,-1-6-34,-1 0-29,1-6-47,-2-1-60,4-6-49,-1-1-44,-4-4-161,0-6-481,-1 5 214</inkml:trace>
  <inkml:trace contextRef="#ctx0" brushRef="#br0" timeOffset="5211.1547">7942 11743 26,'-12'-6'227,"3"1"-4,-1 2 23,3-1-4,3-2-20,0 1-23,4 1-16,1-4-23,3-1-13,3 1 1,3-1-9,6 2-14,5-3-2,1 6 6,2 4 3,-1 5-22,1-1-9,-2 8-7,4 2-10,-2 1-6,-2 2-9,-6 4 1,-2 0-5,1 0-10,-6 1 0,-4-6-12,-3 2 7,1-1-4,-5-6-3,2 5-1,-3-5 3,-1-1 4,0-1 21,-2-2 4,-1-5 5,2-2-1,-3 0 10,8 0-2,-14-17-19,6 3-7,-1-3 2,1-5-6,1-6-9,4-2-15,2 3 3,1-3-2,3 3-10,-2-5 8,6 5-8,4 3-4,1 0 2,-2 8-3,4-4 0,1 4-8,1 10-5,2-5 11,3 4-6,0-2-7,1-1 1,3 3-2,-1 1-4,1 0 11,0 4-5,-3-7 0,3 4-4,-5-2 7,3 0-4,-3 1-3,1-3 1,-1-1-3,-6 3 0,0-3 5,-1 4-7,-4-4 8,0 3 2,-2-3-6,-1 0 0,-2-2 0,-1 2-7,-2-3 8,2 1 2,-3 1-3,-4-2-1,1 2-6,0 3 9,-2 1-10,0-3 3,-2 9-14,1-3 14,-3 3-21,2 6 12,-7-1-4,1 9 5,-5 3-1,3 5 1,3 4 2,-1 1 0,3 4 16,2-2-8,2 3-11,2-10-4,4 8-13,2-3 7,0-1 2,2-8 2,4-1 3,1-1 7,1-3 8,3 0-3,4-7 7,4-3-6,0-3-8,0-3 22,3-8-14,2 0 1,9-8-1,-3-5 8,2-1-1,-5-2 1,-6 5 3,-3-3-4,0-3-1,-2 3 1,-5-1 0,-1-1-6,-5 3 9,-1 1 11,-4 4 4,0 3 6,-5 3-1,2 2 2,-3 3 0,-2 0 0,-2 1-8,-4 2 7,1 4-15,-4 5 2,0 3-2,4 5-2,0 2-2,1 2 8,4 3-8,1 8-3,-1-2-2,5 1-10,2-4 12,2 4-3,5-2-10,0-6 19,8 3-3,1-2 6,-5-6 0,3-1-3,5-1 1,0 0-4,1-5 6,-6-5-1,8 1-6,-6-1 4,-2-6-8,6-1-17,-3-1-14,-1 0-12,-4 0-18,1-3-16,-3 4-13,2-4-10,-6 5-15,0-2-11,0 4-10,-1 0-21,-4-1-25,0 2-16,-2 3-23,0 0-31,0 0-1,0 0-9,-11 12-5,0-7-146,-8 8-443,-2 4 197</inkml:trace>
  <inkml:trace contextRef="#ctx0" brushRef="#br0" timeOffset="5752.1305">6253 13447 104,'-87'64'175,"5"-7"4,9-2-5,4-6-4,6 0-11,1-6-6,19-13 3,-17 9 7,19-14 0,6 0-7,-2 1-2,13-9-2,-2-2 1,3 2-3,4-4-6,7-2-1,-1-3 0,7-1 0,1-3-8,2 1-12,0-3-6,3-2-3,0 0 22,17-2 11,3-12 8,8 1 5,13-9-5,21-9-8,4-8-10,3-7-10,-3-4 1,12 2-9,2-4-1,9-3-5,7-10-1,-3 1-12,14 0 1,4 0-6,3-9-9,4-4-6,8 0-1,6 0-3,2-1-2,0 3-10,8 0 2,-1-6 1,7 0-7,-2 5-4,4-1-3,9-6-3,0 2-6,-3 4-2,5 5-7,1-4 6,-6 5-10,-1 0-5,-5 7-7,-1 2 8,-4-1 0,-14 6-9,-6 4 0,-9 9 1,-4 4-5,-17-1 0,-4 6-3,-12-10-2,-7 20-12,-24 6 4,-4-3-5,-2 4-1,-4 1-4,-14 6-5,-6 2 2,2 0-5,-9 6-2,-4 0-9,-1 2 3,-6 1-9,7-3-18,-7 3-15,0 0-16,0 0-38,-28 1-6,5 5-21,-17 5-18,-3 0-14,-25 8-8,19-5-18,-28 15-5,3-4-11,-2-1-14,-1 0-31,-6 7-15,-3 6-40,-5-2-23,-6 2-204,2 4-593,-8 4 264</inkml:trace>
  <inkml:trace contextRef="#ctx0" brushRef="#br0" timeOffset="6326.8636">5535 14141 319,'-86'59'300,"15"-8"-33,8-6-29,22-15-25,3 2-18,0-6-21,6 0-13,8-9-8,7-4-1,7-4-9,3-4 8,0 2-2,4-4-8,-4-1-6,6 1-4,1-3 12,0 0 11,13 2 3,-1-5-2,9-3-16,3-5 1,3 0-6,14-6-4,-3 1-16,0-5-7,4 2 3,3-3 2,0-2 4,27-13-6,-3-6 5,3 4-12,8-12-4,3 5-2,9-12-5,8-2-2,11-9-3,5-4-6,13-1-5,8-6-7,5-2-5,6-6 1,11 4-10,5-2-4,6-1-5,3-3-3,8 3-3,-1 6-5,7-8 2,4 10-9,-4-4-8,13 0-2,-3 0 6,4 0-8,-2 6-6,-3-1 7,-2 6 3,1 2-9,-7 7 3,-5 2 7,-6 6-14,-10 4 2,-3-2 1,-5 2-3,-5 5-4,-7 7 5,-10-3 1,-10 2 5,-1 8 1,-12 3-2,-4 1 3,-6-2-4,-8 4-2,-8 1 1,-4 7 2,-9-5 0,-6 12-3,-22-2 8,-1-4-9,-5 8 3,-2 1-1,-14 0-3,1 2 3,-6 0-3,-4 4 2,-3-2-2,-2 1-4,-2 0-5,-2 1-2,-7 2-4,10 0-1,-10 0-10,0 0-16,0 0-19,9 0-16,-9 0-12,0 0-13,0 0-10,0 0-10,0 0-16,0 0-8,0 0-16,0 0-14,-30 14-20,14-10-26,-5 4-26,-6-3-21,0-2-18,-3 0-32,1-2-32,-10 3-266,9 0-660,-11-1 292</inkml:trace>
  <inkml:trace contextRef="#ctx0" brushRef="#br0" timeOffset="10469.7308">10785 6125 141,'-3'-11'167,"1"1"-8,-1 0 5,3 4-4,-2-3 2,1-3 0,-1 3 0,-2-1-14,0-2-5,2 0-16,-4-3-11,4 5-9,-4-2-9,-2-4-6,2 0-1,-3 2-9,1-2 10,-5-6-3,5 5-2,-6-2-4,-2-1 0,1 1-6,-5 0-6,0-1-3,1 1 0,-4-1-10,-1 2-15,-1-2-4,-8-2 0,7 5-2,-11-2-3,1 2 0,9 6-1,-11-3-6,10 2 7,-12-2-4,1 2 0,2 0-1,-4 0 6,4 0-2,8 5 1,-9-3 5,-1 5-2,-1-8 0,2 2 0,0 3-3,-2 0-2,2 2-5,-1 0 5,0 1-12,-1 4 1,2-5 2,-1 4-4,-3 2-6,3 0 0,1-2 0,10 4 10,-1 3-15,-9 0 0,9 0 3,-10 0 0,12 4-4,-14-2-1,3 6 0,0-4-3,0 2 6,8-2-3,-9 1 2,3 5-2,0 1 2,-1-2 2,8-4 0,1 2-2,-6 5 6,9-4 1,-2 3-6,6-3 10,-6 3-7,3 2-7,2-4 5,1 6 1,-3-2-6,3 3 5,1-1 14,0 2-12,-1 2 9,1-2-2,3 1-5,2-2 6,-1 2-9,2 0 10,-4 3-4,5 1 6,-2 0-4,4-3 6,-1-1-17,5-5-5,0 4 11,0 4 6,0 1 7,1-4-4,0 6 10,1-1-3,4 0 4,-3-1-8,1-7 5,3 9-5,0-12-3,0 2-9,-2 6 0,2-7-3,2 2-3,-1-1 9,2 1-8,-2 0 2,2-2-1,0 2 0,1-4-10,-1 2 19,2-2-13,3 9 8,-4-8-1,0 2-8,3-3 5,0 1 5,2 0-5,-2-2 2,5 7 4,-2-7-4,-1 1-11,2 6 4,2 2-1,2-2-11,-5-7 12,6 2-2,-2 3 0,3-2 2,1 2-9,-3-6 15,2 3-3,0-2-1,3-1 1,2 0-3,1-1 3,-2 2 6,1-2-22,1 0 4,-1 0-1,3-2 7,-1 0-7,1 1-6,0-3-1,-1 3-4,2 0 1,-1-2-1,2 1 4,2-1 1,-4 0 2,4-2-9,-4 1 15,2-1-8,-2 0-6,2 1 5,-2-3 6,1 0-7,2 1 1,-3 0 0,2 1 9,1-4-1,-2 1-2,1 0 6,2 2 2,-2-4-9,-3-1-1,2 7 5,0-6-9,-1 3 9,0 0-3,1-2 4,-2 1 5,-1-3-4,4 0 2,-3 2 1,0-4-2,0 4 1,-2 0 1,3 0-2,-3-1 0,2 1 0,0-1-6,2 0 9,-3 1 5,3-1-7,-2-2 7,3 0-5,-1 4 3,-2-2-4,3-2 4,0 2-5,-1 0 5,3-2-8,-3 2 1,1-2-1,-3 3 3,4-4-4,-1 3 7,-6-1-2,6-2 14,-3 0-16,-2 0 13,3 0-1,0-1-3,0 0-2,-1 1 4,3-3-1,-2 0-5,1 1 6,-2-1 2,2 2-6,-4-4-3,4 3 4,1 0-5,-5 1 8,2-5-6,-3 1 3,1 2-4,-1 1 0,-6-2 16,2 2-1,0-3-5,3 0 3,0-1-2,-4 1 3,4-3-1,0 0-3,2 0-2,-1 0-7,-1-1 4,1 3-1,2-6-1,-4 4 12,1-1-14,0-3 4,-4 5 3,-2 2 7,-2-5 7,2 2 4,-2-3 4,-1 3 13,-1-2 4,0 0 8,-2 2-2,1-1 2,-2 3 9,0-6-1,-5 8 1,4-7 0,0 5-10,4-11 0,1-7-14,1 1-4,1-1-3,1 0-6,0-3-11,0 4-1,1 2 6,-4-3 0,-4 8 1,-3 3 7,2 3 6,-1-5 5,-2 6 8,1 0 8,-2 5 7,-1-2-4,2-1 3,-2 3 3,-1 0-5,3-3-2,-3 7-1,2-6-7,-2 6 5,0-8-13,1 4-4,-1-1-3,0-1-7,0-3-15,0-1 0,0 0-2,-1-1 2,1-2-5,0-2 10,0-1-11,-3-1-5,1 0 2,1-3-6,-3 1-4,-3 0 7,1 2-7,2 0 1,-2 5 2,3 0 4,0 4 3,2-4-9,-2 4 6,-1-1-5,4 3-4,-1-2 2,-3-1-7,2 3-11,1-1-1,-1 0-5,-1-2-4,2 0-1,0 0 1,-1-1 0,2-1-12,-4 1-8,3-2 4,-2 1-4,0 1 5,0 1 6,2 2 12,-1 1-10,-2-2 0,3-1 0,-1 3 0,1 2 1,1-2-2,-3 2 4,2-4-1,-1 4-2,-2 1-17,4 0 3,-1-4-15,-4 2-49,3-6-43,-3 1 15,-2-2 8,-3 0 17,3 0-9,-2-1 34,4 5 0,-5-5 5,2 1-1,1 0-7,-1 0 4,0 3 2,-1-2 4,0-1 14,-1 3-5,2 1 9,-2-2 5,0 0 7,-1-1 5,1 5 0,2-1 5,-4-1 1,0 0-2,-2 1 2,-1-2-7,1 4 7,0-5 1,-3 4 4,-1-5-1,3 4-6,-7-4-2,3 2-5,0-2 12,-2 0-3,0-1 7,0 0 11,1 1-5,2 1-3,-5-3 7,5 5 7,-3-4-1,1 3 3,0-1 1,1 0 2,-2-3-1,-2 3-5,1 4-3,1-5-1,-3 6-3,0-2-13,-2 1-7,0 2-17,2 0-17,-5 3-15,-2-2-21,3 3-9,-2 3-17,1-1-23,2 0-18,1 1-27,0 2-131,3-1-373,1 2 164</inkml:trace>
  <inkml:trace contextRef="#ctx0" brushRef="#br0" timeOffset="11331.5916">15598 11246 156,'-9'-7'181,"-2"4"-4,-5 6-28,-5 4-20,-5 7-9,-11 5-9,3 3-17,-4 7-10,1-2-10,1 0-5,-1 2 4,1-3-17,14-4-7,-4 0-10,3-3 6,2-1-7,8-7-2,-5 1 3,5-4 7,6-7 16,0 5 4,4-2 1,-1-2-1,3 1-3,1-3-11,0 0-3,0 0-8,0 0-3,0 0-3,15-2-5,-5 2-3,2 4-1,7 7 3,-5-2-1,7 0-1,1 4-5,1 1-6,-3 2 6,3 0-5,-1 0-2,-2 1 0,0 1 0,-1 0-10,1 0-13,-2-4-17,2 2-26,-6-5-25,-1-2-31,2 1-37,-1-4-32,0-2-160,-4 1-363,5-4 162</inkml:trace>
  <inkml:trace contextRef="#ctx0" brushRef="#br0" timeOffset="11496.1383">15816 11468 125,'1'1'216,"-1"-1"2,5 9-9,-5 3-2,-4 5-16,3 7-14,0 0-12,0 5-15,-4-2-18,2 2-11,-1 0-14,1-2-19,0-4-28,-1-5-39,4 0-51,-2-1-56,0-9-55,4 3-181,-2-6-348,2-1 153</inkml:trace>
  <inkml:trace contextRef="#ctx0" brushRef="#br0" timeOffset="11628.2281">15886 11407 69,'0'-15'255,"0"2"-11,0 6-15,0 2-30,-1-3-20,2 4-46,-1 4-27,0 0-33,0 0-43,-3 18-50,6-2-58,-3 3-63,5 8-72,0 0-231,5 2 102</inkml:trace>
  <inkml:trace contextRef="#ctx0" brushRef="#br0" timeOffset="12017.5936">16189 11684 250,'4'-8'289,"-1"-4"-7,1-1-14,-1-2-9,-3-3-25,0-2-18,-3 4-15,2-1-13,-2 5-10,-2 1-20,0-1-3,0 2-25,-2 1-20,0 3-10,-3 4-10,-3 4-12,-2 4-12,1 3-2,-4 6-3,-1 2-4,1 3-14,3 1-2,1 4-10,3-2-10,4-5-10,0 2-5,7-3 2,0 0-5,0-1-1,6-1-1,-1-4-4,5-2-3,0-2 3,4-4-7,0-4-2,7-4-2,-2-6-5,3 0 6,-4-5-1,-1-1 7,0-6-7,-3 0 4,0-9 0,3-13 2,-4 13 7,1-17-4,-3 5 5,2-6 0,-4 4 5,-4 12 18,2 2 12,-3 2 16,-1 12 12,0 2 21,-2 6-17,1 0-5,-2 5-22,0 2-12,0 3-1,0 0-3,-7 25-3,4-1-3,-4 9 5,-1 15-8,-1-1-2,2 4 2,4-3 0,-2-1-17,0-12-35,4 14-37,-2-17-37,3 2-44,3-4-59,0-2-34,1-1-54,-1-9-188,2-2-530,2-1 234</inkml:trace>
  <inkml:trace contextRef="#ctx0" brushRef="#br0" timeOffset="12167.0669">16469 11771 209,'0'0'256,"5"3"3,-3-1-3,-2 7-6,0-2-16,0 4-21,-1 3-21,0-2-24,0 5-7,-3 1-17,3 0-26,0-2-34,-4 1-41,1 0-48,3-1-60,-1-2-66,2 0-48,-1-1-190,1-4-398,3 1 177</inkml:trace>
  <inkml:trace contextRef="#ctx0" brushRef="#br0" timeOffset="12366.2362">16810 11636 127,'2'-11'325,"-1"5"-10,1 1-27,-1-1-28,-1 6-16,0 0-11,0 0-21,-3 17-12,2-3-14,-2 2-17,1 1-18,-2 8-14,-1 0-9,0 1-23,4-5-7,-3 4-15,0 1-28,1-8-43,1 2-49,-1-3-42,0-1-62,1-1-51,-1-3-52,0-2-196,3-3-476,-2-2 211</inkml:trace>
  <inkml:trace contextRef="#ctx0" brushRef="#br0" timeOffset="12828.4549">17036 11393 101,'0'-9'345,"0"4"-5,0-3-14,0 1-19,1 3-23,-1 1-22,0-1-27,0 4-22,0-6-25,0 6-17,4-1-7,-4 1-12,0 0-2,10 5-7,-4 2-13,1-1-4,2-1 4,2 5-13,1 1-3,2 1-8,6 1-12,1 1 5,3-1 3,0 1-17,2 1-3,0-1-27,0-3 14,-4-2-4,3 3-11,-2-3-7,-2 0 4,-4-4-9,2 5-10,-8-5 10,-2-5-11,1 5 0,-3-3 2,-1 0 2,-2 1 5,0-2 11,1 0 5,-3-1 7,-2 0 1,6 3 2,-6-3 1,4 1-6,-4-1 0,0 0-4,3 3-5,-3-3-1,0 0-6,4 1 3,-4-1 0,0 0 0,0 0 1,0 0 3,0 0 2,0 0 0,0 0-6,0 0 2,0 0-1,0 4-5,0-4-1,0 0-9,0 0 1,0 0-4,0 0-3,0 0-13,0 0-3,0 0-7,0 0-5,-5 8-3,3 1-3,-5 8 12,-6 11-5,-8 10 0,-7 6 6,-3 3-1,-14 21-2,-3-7-21,21-25-26,-5 3-46,1-1-38,3 2-44,1-4-53,0-1-48,-1-2-51,3 1-47,8-8-52,0 1-344,-3 0-829,-1-2 367</inkml:trace>
  <inkml:trace contextRef="#ctx0" brushRef="#br0" timeOffset="13315.5392">15379 13110 98,'-3'-4'270,"3"-1"-11,0 4-30,-7 0-24,7 1-16,-18 7-24,3 3-15,-4 2-12,-5 4-11,-1 1-14,-2 0-9,3 1-7,-3 2-11,2-4-8,0 3-5,2-2-25,0-1 1,1-3-7,1-1 10,8-2-4,-1-3 11,4-1 12,2 0 8,1-1 2,1-2-3,2 0 2,1-2-8,-1 0-8,4-1-11,-3 4-4,3-4-8,0 8-5,2-3 2,5 5-8,3 6-1,-1-2-7,3-1 1,2 9-3,1-3-2,-1 7 1,3-6-5,0 2-1,-3-1-8,3-4-32,-3 2-26,0-5-35,-2-3-44,0 1-44,2-2-46,0-3-49,2-2-171,-1-2-477,2 1 212</inkml:trace>
  <inkml:trace contextRef="#ctx0" brushRef="#br0" timeOffset="13496.398">15605 13331 156,'2'-2'237,"-1"2"-2,-1 0 5,2 15-2,-6 1 2,-2 8-11,2 5-22,-3-2-10,0 4-18,1-2-19,1 4-15,-1-3-15,2-5-14,-2-4-9,3-3-35,2 1-31,-2-4-37,0 1-46,1-9-41,0 4-39,4-5-47,-2-6-38,0 0-178,0 0-418,5-9 185</inkml:trace>
  <inkml:trace contextRef="#ctx0" brushRef="#br0" timeOffset="13629.7568">15681 13147 47,'5'-25'203,"-2"7"0,2 3 1,-5 4-21,2 0-16,-2 6-17,3-2-21,-2 7-17,-1 0-20,0 0-16,6 12-41,-2 1-48,3 4-43,-3 7-51,2 2-131,-3-8-258,4 8 115</inkml:trace>
  <inkml:trace contextRef="#ctx0" brushRef="#br0" timeOffset="14067.7872">16072 13494 190,'3'-10'271,"-3"2"-6,1-1 0,-1-3-12,0-5-4,-1 0-19,-2 0-11,-1 0-14,-2 2-6,2 0-23,-2-1-9,-1 6-17,3 3-13,-3-1-18,-3 4-15,0 1-17,-4 6-1,-3 11-18,-4 1-3,0 2-3,-1 7-4,3-2-10,5 4-8,-3 0-8,3-5-2,3 1-16,3 1-4,1-8-3,2-3-5,5 3 2,0-4 9,0-3-16,2 2 7,1-6 2,4 1 0,0-2 3,1-1 0,6-3-4,0-1 2,0-5 0,7-6-2,-1 0 3,1-7 9,-2-3-10,-1 0 15,2-3-20,2-13-3,-5 9 3,3-12 3,-9 12-5,7-15 3,-8 16 0,0-1 3,-1 0 1,-4-1 7,1 5 8,-2 7 12,0 2 14,-1 6 1,-1 4-13,-2 1 1,0 2-16,0 4-3,0 0-7,0 0 0,-8 21 3,4 3-5,-3 7 3,1 6 1,-5 6-4,3 3 1,1-12-13,1-2-10,3 4-21,-5-2-19,4-3-26,-2 0-31,6-2-24,-3-2-38,1-5-40,1-3-32,2 1-24,1-3-6,1 0-182,3-2-493,-1-2 218</inkml:trace>
  <inkml:trace contextRef="#ctx0" brushRef="#br0" timeOffset="14239.2291">16358 13716 233,'4'2'252,"-1"-2"-4,0 3 1,-1-2-1,0 5-13,-2-1-11,0-1-18,3 1-21,-6 4-15,3-1-13,0 2-21,-2 2 1,0 0-29,2 0-20,-3 0-26,3-1-34,0-2-41,-3 4-43,3-6-36,0 4-33,0-6-34,0 5-40,3-6-188,0 1-420,1 0 186</inkml:trace>
  <inkml:trace contextRef="#ctx0" brushRef="#br0" timeOffset="14626.2113">16875 13471 253,'0'-12'248,"0"3"-7,3-2-2,-2 2-10,-1 0-17,3 0-13,3-3-15,2 3-14,3-2-9,2-1-9,4 2-13,3 0-4,-5 5-13,-1 0-10,0 1-12,3 3-4,-4 6-19,0 1-12,-5 1 7,-1 10-12,0-1-8,-7 12-6,-4-1-2,-3 3-3,-3 2-3,-4 1-6,-6 8 3,-4-2-7,6-14 6,-2-2-13,2 4 1,1-10-6,6-2 0,1-6 1,0 0-3,6-1 0,-2-4-1,3 1 1,2 0 2,1-2-4,0-3 1,7 10-7,3-5 9,1 5 0,12-6-4,0 1-2,2-1 2,-1-1-8,0 0-6,4-3-12,-3-1-15,-1-3-21,-1 2-29,1-5-37,-2 1-52,3-1-52,-1-5-59,-3 0-205,1-2-526,-3-1 234</inkml:trace>
  <inkml:trace contextRef="#ctx0" brushRef="#br0" timeOffset="14950.7897">17513 13251 68,'-3'-8'344,"1"2"-33,1 3-15,-3-2-16,4 1-17,-3 1-17,3 3-7,0 0-11,0 0 7,10-1-16,-3 5-4,6 1-11,8 2-4,3 6-20,4-2-17,8 5-5,0 0-12,-6-4-12,-5 2-20,0-2-8,-1 1-13,0 1-5,-2-1-9,-3-1-9,-5-6-4,-4 5-11,0-7-18,-2 1 14,-3-1-5,2 1-1,-3-2 3,0 1 9,-2-2-10,-1 1 6,3 0 0,-2-1-6,-2-2-4,1 5-1,-1-5-13,-1 4-5,-1-1 5,-2 7-4,-7 9-5,-3 5 2,-5 1-1,-2 1 4,-6 10-8,-4 0-4,3 1-16,-3 2-26,-4-3-38,5 6-37,-2-3-47,2-1-41,-2 3-47,1-2-52,1 0-75,-2 1-326,3 1-750,0-4 331</inkml:trace>
  <inkml:trace contextRef="#ctx0" brushRef="#br0" timeOffset="15422.487">15498 14839 157,'0'0'166,"0"0"-12,-16 15-7,-1 3-6,-1 0-24,-2 4-13,-4-1-3,-7 3-5,-3 1-11,2-2-6,-1 6-2,8-15 1,-2-4-7,1 2 6,3 0 5,-1-3 7,5-3 10,4-1 37,6-2 5,0-1 7,2-1-4,1-1-10,-1 0-14,7 0-15,-4 1-14,1 2-11,3-3-2,3 8-13,4 1-8,3 6 0,3 3-11,2 1 0,2 4-7,3-2-3,-2 4-8,3 0 0,-1-2 4,1 2-33,0-3-32,0-1-26,-1-1-39,2 2-30,-2-8-56,2-4-49,1-1-234,-3-3-503,3-5 222</inkml:trace>
  <inkml:trace contextRef="#ctx0" brushRef="#br0" timeOffset="15595.2493">15702 15170 298,'0'0'278,"-8"10"-21,3 0-12,-1 4-16,-1 1-2,0 3-24,0-1-16,2 8-16,0 0-21,3 1-11,-1-2-24,1-7-30,2-5-40,0 5-35,2-5-38,1 2-35,-1-3-40,1-3-31,2-2-46,-3-2-176,1 0-385,-3-4 171</inkml:trace>
  <inkml:trace contextRef="#ctx0" brushRef="#br0" timeOffset="15739.3594">15747 14955 16,'1'-12'174,"1"2"-10,-2 0-9,1 5-28,-1 2-8,0 3-13,0 0-24,0 0-29,11 15-50,-8-4-54,3 7-107,-2-1-172,3 2 77</inkml:trace>
  <inkml:trace contextRef="#ctx0" brushRef="#br0" timeOffset="16141.9019">16239 15228 216,'2'-19'288,"1"4"0,-4 2 18,-1 4-24,-2-2 1,1 0-36,-4 2-26,-3 2-29,-1 3-12,-6 7-22,-4 5-26,-2 2-3,1 4-11,-1 7-19,-2-3-3,4 6-15,-2-2-8,5 4 1,4 2-13,-1-6-13,5 1-14,2 1 0,3-9-13,4 1-1,-1-3-8,4-4-5,2 1 4,-2-5-5,6 0 1,1-4-1,4-4-1,1-4-26,7-9-5,2-2-19,-2-2-9,9-9-2,-11 4 0,5-13-2,-1 0 3,-1-7-2,1-1 8,-3-4 3,-2 3 15,-4 1 10,-6 11 27,0 4 10,0 2 20,-4 12 17,0 1 6,-4 7 6,3 2-17,-1 2 2,-2 5-8,0 0 1,-3 16 11,-3 6 5,1 3 1,-2 7-6,-3 16 1,0-3-1,1 2-12,-2 0-3,4-1 2,-3 1 8,3-12-28,3 11-31,1-13-21,3-2-49,-3 0-65,3-3-63,0-1-85,0-6-264,6-3-603,-2-4 267</inkml:trace>
  <inkml:trace contextRef="#ctx0" brushRef="#br0" timeOffset="16342.2325">16622 15562 19,'4'0'464,"-4"0"-40,4 3-59,-3 1-21,2 1-25,-3 4-14,0 6-5,-1 2-18,-2 10-13,-1-3-20,0 5-22,-6 2-16,4-1-26,-3 1-18,1-2-15,0 0-50,-1 2-35,2-7-59,3-6-80,-2 1-90,0-2-85,1-2-115,0-3-241,4-5-653,1-2 289</inkml:trace>
  <inkml:trace contextRef="#ctx0" brushRef="#br0" timeOffset="16704.8415">17043 15390 172,'5'-10'394,"1"-4"-38,1-3-29,-3 8-14,4-5-34,0 0-17,4 0-26,1 4-14,1-2-16,-1 3-33,3 1-18,-4 2-12,6 3-25,-5 1-17,2 2-13,-7 2-18,2 1-15,-4 1-25,0 1 2,-2 4-19,-2 2 4,-2 1-9,-6 3 4,3 1-3,0-7-1,-1 8-1,2-5 2,-3-2-8,5 0 1,0-1 0,0 1 0,0 0-5,2 0 10,1 1-5,-1 0 4,1 0-4,-3 2 2,3-1 14,-2 5-5,1-5 5,-4-1 6,2 5 2,-3-2-4,-1-2 2,0 5 3,-6-2-5,0 2-3,2-3 6,-5-2-4,3 1-10,-1-1 12,1-1-9,3-3-7,0-3-17,1 3-24,2-7-38,-2 4-43,2-3-52,0 0-62,4-2-74,0 0-235,-7-6-582,7 6 258</inkml:trace>
  <inkml:trace contextRef="#ctx0" brushRef="#br0" timeOffset="17165.6218">17533 15066 160,'3'-9'352,"-2"1"-18,3-1-4,-2 3-7,-2 2-26,1 0-20,1 1-16,0 0-23,-2 3-14,6 0-4,0 6-25,6 2-1,2 2-12,8 7-18,1 2-12,14 8-27,-2-5 0,-1 4-17,1 0-3,0 5-9,-12-13-18,1-1-6,-1 2-22,8 10 21,-9-8-9,-3-3 0,2 0-10,-2-1-1,-4-6 6,0 0-7,-4-2 10,-1-2 4,-3-1 2,1 1 7,-1-1 8,-4-2 1,2-2 1,-3 2 12,3-2-6,-2-2-1,-3 0 4,5 3 4,-5-1 0,0-2-8,0 0-3,0 0-3,4 2-4,-4-2 4,0 0-8,0 0 0,0 0-15,0 0 6,0 0-4,0 0-12,2 3 0,-2-3-10,0 0 2,0 0-9,0 0-2,0 0-3,0 0-8,0 0 0,0 0 1,0 0-6,0 0-3,0 0-6,0 0 4,0 0-15,-6 5-10,6-5 3,-6 6 7,-3 5 0,-10 11 0,-12 10 4,-7 3 1,-26 31-7,0-14-9,2 2-6,-3-3-19,-1 4-15,1 2-27,6-6-26,1-3-37,20-15-32,1-1-32,-2 2-30,3 5-39,3-5-41,1 0-44,12-13-60,0 1-355,-2 1-845,5-7 374</inkml:trace>
  <inkml:trace contextRef="#ctx0" brushRef="#br0" timeOffset="18664.0746">19823 12296 272,'0'-12'275,"2"1"-1,-2 3-34,-2 3-26,-1 2-26,0 1-23,-8 6-16,-6 4-12,-4 6-14,-3 6-15,-8 5-6,-2 4 2,3-1-11,0 1-6,0 0-10,10-6-26,0 2-4,1-5-3,0 3-7,6-8-7,0-1-2,7-8 0,0 5-5,0-7 1,4 0-4,0-1-4,2 1-4,1-4 1,4 5 0,-1-3-2,4 6 5,3-4 1,4 4-1,7 3-1,0 4 3,-1-1-2,4-1-2,-3 4 3,3 0-6,0 2 0,-1 1 0,3-6-7,-1 5-19,0 0-25,-2-2-28,0-2-41,1 2-41,1-7-41,-5-3-37,0 0-167,0-2-429,-5-3 190</inkml:trace>
  <inkml:trace contextRef="#ctx0" brushRef="#br0" timeOffset="18876.2336">20008 12658 168,'-2'-7'248,"2"4"-13,-2-2-14,2 5-17,4-4-11,-2 2-12,7 2-7,-1 0-6,9 2-14,4 1-8,5 1-19,3-2-12,-2 1-8,3 2-13,-2-3-7,-3 1-12,-1 0-3,0 1-5,0 0-15,-6 0-16,-6-3-15,-1 2-13,-3-3-25,0 2-1,-5-1-9,-3-1-32,5-3-43,-5 3-39,0 0-33,-13-12-20,2 4-11,-3-1-131,-6-8-364,0 3 161</inkml:trace>
  <inkml:trace contextRef="#ctx0" brushRef="#br0" timeOffset="19030.7229">20168 12460 112,'-5'-9'143,"2"1"-23,1 3-14,0 4 4,2 1 15,0 0 9,-2 16-2,2 3 9,0 7-8,0 6 7,0 4-13,0 13-7,-3-3-8,-1-10-12,3-3-8,-5 2-7,2-2-16,-2-1-24,3-3-37,-4 0-39,6-4-34,-2-8-45,0-5-42,-1-3-148,4-2-324,4-4 144</inkml:trace>
  <inkml:trace contextRef="#ctx0" brushRef="#br0" timeOffset="19379.0864">20596 12359 98,'6'-11'317,"-6"6"4,4-1-16,-4 3-20,3-2-31,-3 2-21,0 3-33,4-1-23,-4 1-15,0 0-14,6 7-13,-3 0-11,2 5-8,5 3 0,3 5-12,-2 5-3,6-4 7,0 5 4,3-3-12,8 7 7,-6-5-11,1 0-4,8 5 1,-10-9-17,3 0-7,-3-3-2,0-1-9,-5-5 0,2 1-8,-4-8-4,-4 2 7,0-1-8,3-2 2,-8 0 15,-1-3 15,1 1 21,-4 2 9,-1-4 11,4 3 0,-4-3-2,2 3-1,-1-1-7,1 1-13,-2-3-7,-2 6-15,2-6-6,-7 8-5,-3 3-11,-7 6-4,-1 2-3,-6 1-4,0-1-12,-8 8-25,8-8-41,-7 11-32,8-9-42,-5 13-22,8-9-55,-6 11-25,3 1-36,3-10-30,-3 10-36,4-10-39,-7 12-10,1-1-247,7-9-662,-7 5 294</inkml:trace>
  <inkml:trace contextRef="#ctx0" brushRef="#br0" timeOffset="19767.5507">19425 14197 9,'5'-29'255,"2"-2"0,-3 6 9,-1 9-1,0 0-1,1 5-19,-4 4-13,0 0-22,3 2-21,-3 2-28,0 3-11,0 0-13,0 0-19,-13 5-7,3 7-13,-5 7-8,-3-1-10,-2 1-7,0 3 1,-2 2-6,-11 3-20,12-4-2,-10 4-3,7-8-5,1-1-3,1-3-5,-1 2-2,1-3 6,8-3 3,4-3 6,0-3 2,3 0-3,0-2 8,4-2-5,0 2-12,-1 1 1,3 1 4,1 0-10,5 4 2,0 1-5,3 3 1,6 4-3,3-1-4,0 5 0,3-4-3,-2-1 4,1 3-11,0 1 3,1-3 0,2 2-34,-2-2-17,1-4-27,-1 1-33,0 0-48,1-4-46,1-1-56,1 1-56,-2-8-198,3-3-547,-3 0 242</inkml:trace>
  <inkml:trace contextRef="#ctx0" brushRef="#br0" timeOffset="20103.6495">20116 14052 186,'4'-15'338,"1"-1"-37,-3 6-11,-2 0-8,-2 5-10,-3-4-21,1 9-19,-6 0-25,-11 9-11,-2 6-26,-7 11-24,-3 3-13,2 6-10,-3 4-5,6 0-18,0 5-10,1-6-14,12-10-4,-1 3-12,5 0-6,-2 14-7,9-21-12,1-4-4,3-1-1,3-3-8,-3-3-6,7 3 0,0-8 1,3 3-6,1 0 1,2-7-2,-3-2 12,4-3-9,-1 0-4,-1-3 6,-2-4 0,0 4-9,-3-4 6,2-4 2,-4 5-3,-1-1-2,0-3 0,-4 4 0,0-3 16,-4 3-27,-3-3 7,-4 2-9,-2 1-3,-2 3-10,-5 1-9,-2 3-4,-1 8-20,2-6-13,-2 2-21,3 3-25,0-1-38,7 4-40,3-5-46,3 2-35,1-1-215,4-1-521,3-2 231</inkml:trace>
  <inkml:trace contextRef="#ctx0" brushRef="#br0" timeOffset="20429.7696">20340 14263 227,'4'-8'282,"1"0"23,-1 2-4,-3 3-28,-2-2-26,-1 1-27,2 4-20,-11 6-21,-2 2-12,-5 9-14,-3 5-9,1 0-14,-2 4-11,2 0-5,3 0-18,3-3-8,1 1-11,6 4-3,2-5-6,3 4-6,4 1-4,0-12-6,4 2-5,1-5-1,6-1-2,0-2 0,2-5-4,5 0-1,2-6-6,2 0-3,-4-4 3,0-5 9,1-3 18,-3-1-3,-1-3 9,-3-2-6,1-1 8,-2-1-4,-10 4 1,4-7-4,-4 6-11,-6 2-7,3-2-4,-7 1-7,1 1-4,-4 0-6,-5 6-14,-2-6-16,-1 5-23,2 5-23,2 2-24,-3 2-20,3-1-29,-3 0-31,9 4-47,-2 1-44,7 0-44,-1-1-36,3 1-193,1-2-564,0 0 249</inkml:trace>
  <inkml:trace contextRef="#ctx0" brushRef="#br0" timeOffset="20818.2673">20639 14188 8,'1'-10'269,"-1"0"8,0 0 28,-3 3 2,-1 0-1,1-3-11,0 5 6,2-1-35,-2 1-26,2 0-28,1 5-19,0 0-23,0 0-18,0 0-19,0 0-11,11 12 1,3 0-9,3 5 3,4-1-12,3 2-5,2 1-9,10 3-5,-1 1-6,-8-7-8,-3 0 3,11 1-18,-1 3 6,-6-3-2,10 1 3,-11-5 3,2 1-5,-5-1-7,3-4 0,0 0-1,-2-4-1,-5 1 6,-5-2-8,-2 0 9,-4-3 2,-3 1 20,0-1 15,-1-1 10,-3 2 17,-2-2-4,7 2 1,-4-2-1,-3 0 1,0 0-6,0 0-16,3 3-15,-3-3-6,0 0-13,0 0-8,0 0-9,-13 13-3,0-1-9,-9 6-2,-13 7 5,-3 11-18,-3-3 2,5 4-5,-4 0-17,5-1-15,-2-4-18,6-1-29,2 2-34,9-12-36,2 4-35,2-4-35,-1-2-38,6-5-23,5-4-12,2 0-38,1-5-33,3-1-43,3-4-52,-3 0-234,17-3-728,-4-6 323</inkml:trace>
  <inkml:trace contextRef="#ctx0" brushRef="#br0" timeOffset="22968.3298">22022 13084 36,'1'-9'172,"1"-5"5,-1-1-6,3-2-2,-2-3-2,-1-4-16,-1-2 2,0 1-11,-1-5-2,-2 2-9,0-3-11,-4-4-11,-3-9-13,-4-3-8,-1 1-7,-4-2-14,-2-3-1,0-2-1,-13-19-4,10 18-2,-12-19 4,9 24-6,-14-23 0,0 4-4,0-4-4,2 2-10,-5-3 3,-1 6-3,-4-4-5,0 1-5,-5-3-3,2 5 0,-3 1-2,1 1 1,-3 2-6,-4-2-1,1-1 0,-1 4-2,-4-3-3,6 0 2,-6 4-4,0-2-2,1 7 1,-4-7 1,0 5-3,4 0-2,-7-1 0,-2 1-1,3 0-4,-5 2 6,-3 2 2,5-4-5,-6 7 0,-2-4-3,3 0 2,-5 7 0,5-2-4,-8-1 5,2 9 7,1 0-5,4 5 2,-7-3-2,3 9 3,-6-2 2,3 5-4,-2 3 3,-3 2-11,-1 5-1,0 1 0,-1 4 2,-5-5-9,-3 10 0,3 0-2,-1 4 3,1-2 2,-5 1 0,6 1-2,-5 2 4,5 1-1,-3 0-4,4 3 4,1-1-1,0 3 4,4-3 0,-1 8 0,-1 1 3,-3 3 4,8-3-5,-3 11 1,6-8 4,-7 9 1,3-1-7,-6 5-1,7-1 2,-3 3 3,3 2-2,5 0 3,-3 8-5,2-2-1,3 1 1,-2 6 5,4 1-7,-2 0 4,3-1-3,5 5-2,4-1 3,0 4 0,4-2-7,-2 8 2,0-8-4,0 8 2,2-2 0,2-1 1,-1 4-3,0 4 8,6 4-2,-3 0-2,2 6 3,1-4 0,-4 6 1,9-2-3,-4 2 3,5-1 0,4 3-2,-4 0 0,2-3 1,5 2 1,-1 5-4,1 0 5,5 1 3,-3 0-2,2 3-4,1-4-1,2 0-1,4 5 3,-3-9 2,3 2-2,3 1-2,0-4 0,5 7 3,2-3-2,5-23 2,-7 29-6,2-7 6,8-19 2,1 27 1,-6-3 0,3 3-4,2-1 5,2-3 1,-1 1-4,3 2-2,-1-5 7,6-20-6,-3 31 5,3-1-1,0-7-2,0-2 3,4-18-5,0 25-1,6-27 2,-3 22 2,0-20-5,5 20 0,4 0 3,-5-21 1,6 22 2,0-3-4,0 2 6,-1-24-8,3 27 6,0-27-4,3 31 2,0-4-3,1 0 0,1-3 0,1-2 3,-4 3 1,7-7 0,-1 2-3,-4-20 5,8 20-7,0 4 0,-6-29 0,4 0-4,9 19 11,1 2-9,-6-23 4,11 21-3,-3 1 4,-10-22-27,14 19-1,-10-22-1,11 23 7,-11-23 0,10 20 4,-7-22 0,9 28 2,-6-33 0,6 28 5,-6-25 2,11 20 3,-1 0-1,-12-20 5,22 19 32,-6-4-5,-11-19 1,0-5-2,20 21-6,-17-23 0,21 21 5,-20-23-4,18 8-1,0 13-4,-15-22-2,17 18 1,-1-6-13,-16-16 3,19 16 4,-18-17-3,23 19 6,-26-23-4,22 12 5,-1-5-5,-17-5 5,19 6-34,-20-10-4,24 10 14,-7-3 3,-12-11-3,19 17 8,-2-13 5,-19-7 2,25 5 6,-8 0-6,4-5 1,0 11-1,-3-9 5,1 2 1,-18-4 2,18 5 0,5-7 8,-25 3-6,27 3 10,-24-7-2,23 6-4,-4-10 5,-3 4-1,-16 1-1,21-2 9,-3-1-5,-19-2 8,24 2-9,-3 7 0,-3-11-4,-19-3 7,22 9-6,-20-4 0,20-5 6,-22 6-5,-1-6 7,3 3 4,-2-1 0,23-1-3,-24-1 3,3 3 1,-1-7-3,19-4 4,-22 10 0,2-9-3,1 5 9,1-5 6,19-2-8,-23 8-2,5-5-3,18 4 1,-1-3 9,-21-3-13,21 14-4,-19-16-7,20-2 8,0 6-15,-23-2 13,27 0 0,-27 4-12,24-5 7,0 6 1,-23-3-8,1 0 7,21 1-8,-19-4 4,20-2 4,-22 4-8,19-12-8,-20 10 4,0 0-8,24-7-6,-24 6 24,1-3-9,21-8-18,-23 4 15,23-1-4,0-2 18,-24 7-8,3-3-7,0 0 11,0 2-2,20-16-5,-25 17 15,5-6-25,18-10 20,-19 18-9,-1-15-2,-2 5 19,2 1-7,16-14-11,-18 8 1,-1 5 5,18-16-9,-19 8 4,-2 7-5,2 0 4,20-17-6,-21 15 6,0-7-2,3 1 5,-1 9-2,16-28 5,-20 22-4,1-4-4,1-5 8,1 10-4,-2-9 6,-1-1 7,-5-3-4,3 2-5,-1 5 3,15-22 2,-17 20-3,1 0-2,0-2-4,3 5 5,-4-4-3,1-8-1,-1 4-14,3 1 14,-3-1 2,2 0 4,-3-2-2,-1 2 2,1-1-6,0 3 14,-5-3 2,2 3 2,-5-4 7,1 0-4,-2-2-10,2 6 5,-2-3-6,2 1 8,-1 0-15,-2 1 11,-1-1-11,3-2 0,-1 2 5,-1-1-11,-9 10 7,11-12-8,-5 1 0,1-1 7,0 4-1,0-1-7,-1-5 8,-6 15-3,3-3 7,0-8 5,-3 8-1,3-11 7,-4 11-2,-2 0-2,0 1 1,-1 0-4,3-15 5,-2 17 5,0-2-4,-4-1 1,6-13 13,-5 17-5,0-6-7,3-2-3,2-5 0,-4 7-4,1-2 0,-3 2-1,3 3 0,-1-4-4,0-11 3,1 13-8,-3 5 1,-1 2 5,1-3-1,0-2-3,0-3-9,0 1 9,0 3-6,0-1 2,-4-3 2,1 3-11,-4-1 2,7 6-3,-7-9 0,3 4 1,-3 2-3,4-1 0,-4 1-1,0 1 4,-1-1-3,-2 2 9,3 0-11,0 1-1,-3-1 2,-1 0 0,1 0-14,0 8 12,2 0 2,-5-7 2,5 6-2,-2-5-3,-2 7 7,0-4 1,1-2-7,-3-1-2,-1 2 5,3-2-5,1-1 0,1 9-9,-4-11 11,0 6-6,2 1 6,2 3 4,-3-7-4,-1-2 2,3 2-5,-3-1 0,1 8-1,-1-6 2,2 6-1,-4-9 8,2 3-1,-3-2-9,0 5 4,0-4-2,2-2 5,-2 3-3,0-3 1,0 1 3,0 2-1,1-1 2,-1 3 3,-3 0-2,2-6 0,-2 3 1,2-1 3,-2-1-11,-1 1 8,0-3-17,0 1 16,-3 2 0,2-3 3,0-1 1,-10-9-2,1 4 1,7 9 0,-11-12 3,-4 1-15,-1-2-5,1 0-6,-6 0-22,-13-16-14,-4 3-27,17 18-4,-26-11-44,4 4-24,-3 4-39,-3 1-45,-2 11-58,-4-8-28,3 12-337,-1-2-716,-1 0 317</inkml:trace>
  <inkml:trace contextRef="#ctx0" brushRef="#br0" timeOffset="36213.2792">14881 4778 52,'0'0'124,"0"0"-13,-2-3-10,2 3-8,0 0-11,0 0-3,0 0-7,0 0-16,-1-4-8,1 4 1,0 0-5,0 0-18,0 0 8,0 0-7,0 0 2,9-2-7,-9 2 3,10 0-3,-4 0 0,1-1 3,0-1-1,3-1-1,1 1 3,1 2 5,0-2 3,2-1-6,6-1-6,-4 1 3,-1-1-4,6 2 6,0-1-10,-1-1 12,1 2-19,2-3 5,-2 1-7,0 3 5,1-2-6,-2 2 3,1-2 2,-1 1-8,3 1 7,-2 0-4,1-1 0,2 4-1,0-2 8,0-2-7,1 1-7,1-1-1,2 1 1,-3 1-4,1-2 7,3 2-3,-1 0 4,-1-2-1,1 2-5,-1 0 2,2-1 1,-3 2-2,1-2 5,1-1-2,-3 2 7,-1-2-4,4 1 8,-1 2-9,-3-1 10,7 0-6,-3-1 10,2 1-8,0-1 10,8-2-4,1 1-3,-9-1 5,8 3 0,-9-2-8,9 0 2,-7-1 0,7 2 3,-7 1-6,-3-5 3,13 1-3,-3 4 3,-11-4-4,3 3 3,9-6 1,-1 5-1,-11 0 0,1-1-2,12 0 2,-14 1 0,15 0 3,-3-1-4,0 3 4,-7 0-4,7-2 3,5 0 1,-15-1-7,12 2 4,1 0-3,-13 1 1,3-1 3,7-1 0,-8 0-7,-2 2 3,3-3 4,6 3-7,-9 0 0,0 0 2,0 0-3,-1 0 7,-2-4-11,2 4 12,-3 0-10,0-1 9,0 2 0,4-2-3,0 0 8,-5-2-5,4 6 3,-3-5 3,2 2 0,-2-1 5,6 1-5,-3-3-1,1 1-1,-3 2 2,3 0 0,-1 0-10,-3-2 6,4 2-2,-4-1 0,-1 2-5,-1-2 0,-1 1 2,-1-1 1,1 2-1,-5 0-4,5-1-1,-6 0 0,5-1 0,3 0 2,-2 0 1,1 3 0,-1-3 0,3 1 3,1-1-1,-2 2-2,4-1 1,-1-1 5,11 2-2,-10-2-2,1-2 3,-1 3-6,0-1 1,-2 2 3,6-2-1,-4 1-2,0 0-7,-2 2 9,0-3-4,-3 2 4,-7 1-4,3-2-3,-2 0 3,6-3 3,-10 3 5,1 0 0,-2-1 4,0 0 4,2 1 1,2-2-5,-1-1 4,3 0 2,0 1-3,4 0-9,-4-2 13,-2 3-14,0-3-2,0 3 1,-1 0 0,0 1-2,-4-1 2,1-1-4,-1 2 3,-3 0-1,0 0 0,0-1-3,0-1 2,-4 2-1,4 0-1,-4 1-1,7-2 2,-10 1 0,7 0-3,-7 0 2,6-4 3,-6 4-2,5 3 1,-5-3 0,0 0 0,6-3-2,-6 3 1,0 0 4,3 3-4,-3-3 3,0 0 2,0 0-4,0 0-1,5 1 0,-5-1 1,0 0 4,0 0-2,0 0-1,0 3-1,0-3-1,0 0 4,0 0-2,0 0-2,0 0-2,0 0 4,0 0-2,0 0 1,0 0 0,0 0 3,0 0-2,0 0-2,0 0 0,0 0-1,0 0 0,0 0 3,0 0 0,0 0 1,0 0-1,0 0-3,0 0 3,0 0-3,0 0 4,0 0-3,0 0-1,0 0 0,0 0 3,0 0-1,0 0 0,0 0 2,0 0-2,0 0 3,0 0-4,0 0 1,0 0 0,0 0 1,0 0-8,0 0 9,0 0-4,0 0 0,0 0 0,0 0 1,0 0-2,0 0 3,0 0-3,0 0 4,0 0-3,0 0 0,0 0 0,0 0-3,0 0 2,0 0 0,0 0 2,0 0-6,-5 5 3,5-5-4,0 0 7,0 0-4,0 0 1,0 0 1,0 0-3,0 0 1,0 0 3,0 0-2,0 0-1,0 0-3,0 0-1,0 0-2,0 0-5,0 0-6,0 0 2,0 0-9,0 0 0,0 0-12,0 0-13,0 0-17,0 0-20,0 0-23,0 0-13,0 0-13,0 0-19,0 0-9,0 0-17,15 2-18,-15-2-107,4 4-331,-1-1 146</inkml:trace>
  <inkml:trace contextRef="#ctx0" brushRef="#br0" timeOffset="37653.4603">20440 4804 109,'-3'-2'180,"3"2"-5,-7-1-10,7 1-5,-3-1-7,3 1-10,0 0-16,0 0-8,-7 0-6,7 0-3,0 0-3,0 0-7,0-4-4,0 4-8,0 0-7,0 0-7,0 0-6,0 0-9,0 0 11,10-1 8,0 1-4,4 0 4,10-3 3,4 3 2,17-4-5,6 0 2,22-2-3,-1 1-5,-1 0 2,0-2-10,2 3-4,-2-3 0,2 0 0,1 0-4,0 2 4,-1 2-13,-1-7-4,3 7-6,2-9-2,-9 7 3,7-4-12,2 1-3,-1-2-7,3 2 41,-4-3-6,-1 1-7,2 5-1,-1-2-19,-6-3 4,-1 6 1,-19-1 1,19-4-5,2 0-4,-21 5 4,-1-1 5,2 0-24,-4-1 12,-2 1 1,-5 4-3,-14-6 2,5 2-10,-5 0 11,-1 5-1,-4-4 7,-4 4 0,-2-3-2,-4 2 0,1 1 0,-6-1 1,1-2 5,-1 6 2,1-6-4,1 3-4,-4 0-6,1-2-1,-4 2 0,0 0-4,6-2-5,-6 2 1,0 0 7,4-1 2,-4 1-7,0 0-12,0 0-4,0 0 11,0 0 0,3 3-9,-3-3 2,0 0 12,0 0-15,0 0 2,0 0 9,0 0 0,0 0-27,0 0 20,0 0-6,0 0 10,0 0-12,0 0 4,0 0 5,0 0-4,0 0-1,0 0-5,0 0-8,0 0 7,0 0 2,0 0 6,0 0 0,0 0-2,0 0-9,0 0-1,0 0 12,0 0-2,0 0-6,0 0-6,0 0 1,0 0 14,0 0-13,0 0 3,0 0 11,0 0-11,0 0 8,0 0-13,0 0 1,0 0 9,0 0-9,0 0 3,0 0-2,0 0 1,0 0-16,0 0 23,0 0-4,0 0 4,0 0-13,0 0 23,0 0-7,0 0 5,0 0-5,0 0 2,0 0-6,0 0 7,-10-6 4,10 6-4,0 0-1,0 0-4,0 0 0,0 0-8,0 0 7,0 0-17,0 0 7,0 0 2,0 0-7,0 0-4,0 0-2,0 0 0,0 0-9,0 0-1,0 0 2,0 0-9,0 0 1,0 0-10,0 0-6,0 0-11,0 0-10,0 0-12,-3-4-9,3 4-25,0 0-29,0 0-26,0 0-38,0 0-22,0 0-159,0 0-434,0 0 192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3:1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4218 9247 176,'-3'-3'175,"2"2"-4,-2-3-6,3 4-15,-3-4-10,3 4-6,2-5-18,2 0-16,0 0-10,6-5-7,1 1-8,9-3-7,7-2 3,9-6-6,5 0 1,6-1 6,20-8 12,4 0-8,-1-3-2,1-4-7,7 2-2,1-5-9,7 0 4,2-2 0,4-1-10,3 2-2,-5-1-6,-7 4-1,4 3-4,-6 4-2,-4 5-5,-8-4-1,-22 14-1,1 1 0,-5 2-6,-5-1-6,-12 5-3,-5-1 2,-7 5 0,-4 2-2,-2-3 4,-1 4 4,-3 0 2,1 0 5,0-1 2,-5 2 1,3-2-9,-3 2 4,0 0-3,0 0-8,0 0 0,0 0 0,0 0-20,0 0-12,0 0-11,0 0-28,0 0-21,-15 5-33,15-5-28,-10 1-39,4 2-19,3 1-38,-1 0-125,-2 1-388,-1 2 172</inkml:trace>
  <inkml:trace contextRef="#ctx0" brushRef="#br0" timeOffset="730.8774">7070 9688 11,'-3'5'87,"1"-4"-4,-1 2 3,3-3 4,-2 2 6,2-2-3,2 7 0,1-4 10,2-2-5,5 0 5,7 2 4,4-3 0,7-3 1,12 2-2,-1-3 4,6-5-4,2 2-1,22-5 0,-3 1-1,4-3 2,4-2-8,0 4-6,5-3 1,-1 3-4,-1-5-5,-1 2-8,2 1 3,-2 2-4,-2 0-5,4 1-3,-6 0-9,0 1-4,-2 3-3,-25 2-5,3-3-2,-3 4-7,0-1-2,-3-1 11,-1 0-9,-11 3-11,-3-1-4,-2 0 3,-3 0-2,-7 2 14,-1-1-6,-6 0-1,2 2 5,-3 1 6,-3-3-4,1 3 8,-5 0-6,8-2-9,-5 2-7,1-3-7,-4 3-12,0 0-19,0 0-23,6 0-35,-6 0-45,0 0-49,0 0-62,7 1-49,-7-1-186,7 2-503,0 0 222</inkml:trace>
  <inkml:trace contextRef="#ctx0" brushRef="#br0" timeOffset="1663.485">10461 10715 115,'-15'3'127,"6"1"4,-3-2-8,4 1-6,1 0 4,3-1-16,-2-1-2,2 1-6,-2 0-7,4 0-3,2-2-11,-5 4-8,2-3-11,3-1-10,-1 3 16,1-3-1,0 0-1,6 3 6,-6-3-5,8 0 3,-1 1 6,3 0 2,4-2 3,0 4 0,2-7 2,9 1 3,0 3-6,1 0-2,11-5-1,3 2 0,5-1-1,-4-1-5,4 5 4,3-5-16,24 2 0,-5 1-3,-16-1-3,19-4-3,0 5 2,-1 0-5,-23-3-3,30 7 0,-4-4-5,4-1 12,-3-2-19,0 1-1,1-3-5,-2-1-2,-3 2-2,2 0-6,-23-1-1,24 0 3,-24 4-3,1-3 4,19 2-7,-23 0 1,0-1 0,-3 1-2,-1 1 0,-10 2-1,-4 0 4,1 1-8,-3 0-2,-3-5 3,-8 5 1,1-1 17,-3 1-16,-1 3-1,-4-3 7,0 0-2,-2-2 1,3 2-1,-8 0 12,8 0-7,-8 0 3,6 0-2,-5-1-3,-1 1-2,0 0-1,0 0-1,7 0-4,-7 0 4,0 0-4,0 0 0,6 1 7,-6-1-11,0 0-1,0 0-2,3 2 8,-3-2 1,0 0-24,0 0 1,0 0-12,0 0-3,0 0 1,0 0-11,0 0-9,0 0-4,0 0-18,0 0-13,0 0-17,0 0-17,0 0-15,0 0-27,0 0-8,0 0-16,0 0-9,0 0-169,0 0-394,0 0 175</inkml:trace>
  <inkml:trace contextRef="#ctx0" brushRef="#br0" timeOffset="4517.3406">14958 8935 155,'0'0'236,"0"0"2,0 0-4,0-5-14,0 5-12,0 0-15,0 0-4,0 0-7,4-7-6,-4 7-3,0 0-8,0 0-16,3-3-4,-3 3-10,0 0-5,3-2-7,-3 2-12,0 0-8,0 0-15,0 0-12,0 0-3,0 0-9,0 0-3,3 12 11,0-3 2,-1 1 2,1-1 11,-1 4-5,2-2 8,0 1-11,0-1 4,1 0-17,-4-1 2,3 2-10,-1-6 4,-1 4-4,3-4 1,-4-1 5,3 1 2,-1-2 9,0-1 12,0 0 6,1-2 11,6-1 0,1-7-12,12-9-6,9-16-11,25-14-31,0-13-33,8-15-61,6-9-75,5-11-67,1-6-61,-1-1-69,0-1-49,-5 2-335,-9 7-763,-6 6 338</inkml:trace>
  <inkml:trace contextRef="#ctx0" brushRef="#br0" timeOffset="5365.3515">12172 7908 25,'-1'-2'222,"1"2"-10,0 0 0,0-6-11,0 6-10,1-3-12,-1 3-4,1-6 15,-1 6-2,1-4-8,-1 4-5,0 0-4,2-2-12,-2 2 0,2-3-17,-2 3-8,0 0-14,0 0-6,0 0-23,0 0-7,0 0-12,0 0-8,0 0-12,0 0-3,0 17 1,0-10-9,0 2 9,1 1-14,-1 0-1,1 0 1,1-2-10,-1 0-8,1-2-1,-1-1 3,3 0 9,-2-2 19,5-3 37,7-6 10,10-3-2,11-16-9,27-20-8,-3 2-18,0-7-10,2-6-24,2-4-21,2 2-44,-11 0-40,-4-1-45,-15 19-43,17-19-53,-19 18-54,1 2-48,-5 1-225,-12 9-595,3 2 263</inkml:trace>
  <inkml:trace contextRef="#ctx0" brushRef="#br0" timeOffset="6088.075">9145 6898 67,'4'11'116,"2"-3"0,0 2-15,-4-5-5,3 3-7,-1-3 5,0 0 1,-1-1 16,0 0 17,-2-2 28,3-1 8,-4-1 13,6-1 2,2-3-2,4-7-9,3-7-13,6-6-13,15-13-14,17-19-14,12 0-17,2 1-19,0 0-36,4-2-53,6-1-52,-1 3-38,1-3-68,-6 8-38,-2 5-167,-2 4-404,-22 16 179</inkml:trace>
  <inkml:trace contextRef="#ctx0" brushRef="#br0" timeOffset="7084.2979">18607 10171 44,'-1'-5'283,"0"0"-16,0-1-3,1 1-3,0 2-8,0 3-7,0-8-4,0 8-7,-3-4-17,3 4-10,0-3-21,0 3-18,0 0-11,0 0-18,0 0-18,0 0-1,0 0-17,0 0 3,0 0-4,-2 17 2,1-6-1,-1 1-2,0 4 10,1 1 0,0 0 0,1-6-1,0 1-5,0-1 18,-1 1 3,1-3 8,1-4 2,-4 1 3,6 0 5,-2-3 3,0 1 4,1 0 4,-2-4-21,3 4 13,0-2-2,-3-2-22,11-6-2,3-2-10,13-9-24,18-12-42,24-23-38,9-10-61,-1-1-64,3-7-43,5-1-49,-2-3-47,-2 8-51,0-1-47,-8 1-60,-1 9-59,-7 5-268,-9 4-803,-17 17 355</inkml:trace>
  <inkml:trace contextRef="#ctx0" brushRef="#br0" timeOffset="23236.4548">21227 10861 121,'3'-3'193,"-3"3"-5,0 0-2,0 0-10,0 0-8,0 0-4,0 0-13,0 0-6,0 0-4,0 0-9,0 0-3,0 0-5,0 0-11,0 0-9,0 0 0,0 0-5,0 0-5,0 0-11,-7-5 3,7 5-8,0 0-1,0 0-3,0 0-5,0 0-2,-3-3-4,3 3-5,0 0 1,0 0-6,-5-2-2,5 2-4,-3-4-8,0 2 2,3 2-10,-7-6 3,3 1-2,-2-2-5,0 2-5,0 1 3,-3-1-4,-3-4 0,0-2-1,-2 2 6,4 0-6,-8-3-6,-2-5 5,3 4-3,-1 1-8,-6 1 7,3-4-3,-2 0-4,-5 2 6,0-1-2,1-3-1,-8-6 3,1 2-2,-1 3 2,-2-2 0,2 1 0,1 1-2,-2-2 4,-1-2 1,3 1-5,-4 2 6,3-2 9,-3 0-14,-6-3 3,6 5 4,0-9 2,-4 5-1,1 0 1,-1 0-10,-3-1 4,1 0-12,-2 0 8,1-5 1,0 5-3,1 0 2,-18-16 0,21 18 1,-4-3-1,3-1 15,-19-11-14,19 15 3,-2 0-1,1-2-1,-2 2 3,-19-11-4,23 16 0,-2-5 0,-1-2 1,0 2-4,-1 0 2,1-5-7,-2 4 5,-19-11-2,23 13 6,-3-2-5,1 2-4,-18-12-1,16 8 4,2 2 5,-2 1-9,2-2 7,-4 2-14,5-4 8,-1 2 8,0 1-6,-17-15 2,19 18-5,0-4 3,-3 0 1,1 0 2,2-3-8,0 3-6,1 0 11,-3-1-7,2 4 2,0-3 7,2 2-9,-2-1 4,1 3 0,2-2-1,1 0 5,-6-1-3,3-2 2,3 0 12,-2 6-30,-3-6 17,5-1-6,-3 0 5,-1 2 1,3 0 3,0-1-7,2-4 1,-3 7 7,2-4-9,1 1 2,-1 0 5,1 0 1,-2-4-14,2 6 10,-2 0-5,1-6 2,0 0 18,-3 1-15,0 2-1,-1-1 4,0 1-7,-2 0-5,1 3 13,2-3-19,0 2 12,-1-3-1,-2 0 4,-1-1-2,1 3 0,-17-15-1,18 20 0,1-6 1,-3 0-6,1 1 3,-1-1-1,-17-9-6,20 7 6,0 1-4,-1 4 11,-2-3-6,0 2 5,-17-12-4,21 13 4,-3-3-5,1 4-1,-19-11-4,21 8 5,-5-2 3,2 1-7,0 2 6,-1-1 2,-18-7-11,19 9 7,-1 1-3,0-2 2,0 4 4,1-1-13,-21-10 13,23 11-4,-3-3 16,0 1-13,0-3-7,0 1 5,0 2 17,-17-10-18,21 11 2,-3-1-2,2 0 6,1-5-4,-2 6 2,-4-1-3,3-1 17,-2 2-16,-16-13 1,19 15-7,3-1 10,-5 0-3,1-3-1,1 0 4,-1 3-6,0 0 3,1-4 11,0 3-11,1-1 1,-3 2-14,4 1 15,-4-1-4,-1 1 0,3 0 12,-2-2 29,0 1-6,2-2 2,0 3-7,0 1-3,2-2-7,-3-1 0,0 0-3,-1-1-4,2 3 2,0-1-12,3 1 8,-3-3 0,-2 3-1,0 2 3,-3-3-2,3 1-25,1-2 19,2 2-2,-7-1 3,8-2 6,-4 4-24,0-1 14,1 2 5,-1-1 2,3-6-7,-3 2 5,1 2-12,2 2 11,-3 4-5,0-2 1,3 1 7,-1-1-6,0-5-6,0 9-6,1 0 13,1-4-5,2 1 2,1 0-11,-4 3 17,-1-2-2,5 2-8,-2-3 5,-1 2-2,-2 2 3,5-3-1,-2-1 2,2 1-7,-2 3 3,10 2 7,-8-4-13,-1 1 13,12 3-30,-8-5 28,4 6-8,-7-5 4,0 1 2,11 3 0,2 1 3,-3-4-6,0 4 0,2-1 0,-1 1 0,2-1 7,0 1-6,2 1-2,-1-1-1,2 3 0,2-3 5,2 0 0,2 3-3,2 1-1,4 3 2,0-4-1,2 4 0,-1-1 0,2-1-3,3 2 3,0 1 3,4 0 5,-6-3-23,6 3 17,-4-2-2,4 2 5,0 0 2,-3-2-2,3 2-6,0 0-6,0 0 8,0 0 3,-5-1-5,5 1 2,0 0-2,0 0 4,0 0-6,0 0 12,0 0-26,0 0 15,0 0 4,0 0-4,0 0 3,0 0 0,0 0-10,0 0 6,0 0-1,0 0 8,0 0-4,0 0 0,0 0 3,-7 0 0,7 0-9,0 0 4,0 0-7,0 0 6,0 0-5,-5-2-17,5 2 22,0 0-10,-7 0-2,7 0-11,-7 3 5,3-3 5,-2 2-7,6-2 3,-7 0-1,2 2 7,1-2 6,-2 0-9,6 0 7,-10 0-3,7 3-1,-2-3 13,5 0 6,-9 0-18,9 0 2,-7 0 8,7 0 1,-7 0-1,7 0-3,0 0-3,-4 0 14,4 0 1,0 0-5,-3 0 1,3 0-1,0 0 1,0 0-3,0 0 8,0 0-1,0 0-3,0 0 3,0 0-1,0 0 2,0 0 0,0 0 2,0 0-21,0 0 19,0 0-5,14-3 3,-7 1-12,0-1 11,5 0 1,-4-1 4,9-1-4,0 0-5,5-2 2,-1 1 2,0-2-4,2 3-2,-1-4 6,1 1-6,-2 3 0,-1-2 2,-5 0 4,5 2-2,-4 0-2,-2 0-2,0 0 1,-1 2 3,-4-2-1,1 3-4,0-5-4,-1 4 4,-2-1 9,0 1 15,0-1-38,0 1 17,-4 1 4,2 0-3,-1-1 11,1 2-15,-3 0 2,3-2-1,-5 3-5,5-2 8,-3 0-3,-2 2-1,2-1 8,-2 1-9,0 0 5,6-2-3,-6 2-2,0 0-7,4-2 14,-4 2-6,0 0 9,3-3-1,-3 3-2,0 0-2,0 0 2,0 0-3,3-2-7,-3 2 10,1-3-1,-1 3 8,3-1-13,-3 1 9,0 0-9,4-4 5,-4 4-3,0 0 1,3-2-2,-3 2 0,0 0-3,0 0-2,0 0-1,0 0-8,0 0-4,0 0 0,0 0-11,0 0 6,0 0-20,-7-5-14,7 5-6,-10 0 0,0 0-8,-4 0 4,-7 5-2,-3-2-12,3 1 5,-3 1-2,-4 0 6,-3 2 8,3-2-1,-13 2 7,12 0 8,-8 1 3,7-5 4,0 3 6,5-3 3,-1 4 6,0-4 1,4 2 10,-5 1-1,7-2 1,5-3 5,1-1 4,1 1 16,4 1 5,1-1 8,1 0 12,3-1 1,4 0 9,-8-1 4,8 1 9,-5 0-3,5 0 1,-5-1 8,5 1 2,0 0-4,0 0 4,-5 0 15,5 0-14,0 0-12,0 0-3,0 0-2,0 0 2,0 0 2,0 0-13,0 0-6,-4 2-1,4-2 2,0 0-4,0 0-8,0 0-16,0 0 20,0 0 2,0 0-3,0 0 2,0 0-3,0 0 0,0 0 1,0 0 0,0 0 4,0 0-5,0 0-1,0 0-10,0 0 9,0 0-6,0 0 1,0 0-5,0 0 0,0 0-17,0 0 15,0 0-4,0 0-2,0 0-6,0 0 1,0 0 6,6 8-3,-6-8 12,5 3-8,-2 1-2,4 5-2,2 1-3,2 2 8,0 3-8,5 4 2,1 0 3,2 1 4,1 2-1,1-1-2,0 0 1,2 0 0,-2-1 7,2-2-14,0 2 4,-1-5 5,-3 2-3,1-3 0,-6-5-1,0 3 2,-3-6-1,2 4-2,-3-4-1,-3 0 1,1-1 1,0-1-7,-4 0 8,0 0 0,2 0-1,-5-2-4,3-2 9,-3 3-4,-1-3-4,6 2 8,-4 0-1,-2-2-11,3 4 6,-3-4 0,0 0 1,2 1 3,-2-1-3,0 0 1,0 0-1,0 0 1,2 3-3,-2-3-2,0 0 7,0 0-6,0 0 5,0 0-4,0 0 0,0 0-9,0 0 18,0 0-6,0 0 0,0 0-2,0 0 0,0 0-1,0 0 1,0 0-2,0 0-2,0 0 5,0 0-3,0 0-4,0 4 9,0-4-15,0 0 8,0 0 9,0 0-9,0 0 4,0 0 4,0 0 0,0 0-5,0 0 3,0 0-21,0 0 19,0 0 1,0 0-1,0 0 1,0 0 2,0 0-4,0 0 6,0 0-8,0 0 2,0 0 7,0 0-8,-7 2-2,7-2 7,0 0-8,0 0-7,0 0 9,0 0-1,0 0 3,0 0 2,0 0-1,0 0 2,0 0-5,0 0 2,0 0 5,0 0-7,0 0 2,0 0 4,0 0 13,0 0-18,0 0 4,0 0-1,0 0 1,0 0-4,0 0 1,0 0-18,0 0-51,0 0-59,0 0-78,0 0-103,0 0-100,-8 4-263,3 0-728,-2 0 322</inkml:trace>
  <inkml:trace contextRef="#ctx0" brushRef="#br0" timeOffset="40079.1234">5825 6963 90,'3'-25'120,"-3"6"-10,0-1 0,-3 1 0,2-6-10,-3 6 0,-2 3-9,1-5-9,-3-1-4,1 2-5,0 3-8,-4-6-5,0 0-11,-2 1-6,-1 0-18,-3 3 4,3-2 0,-7 1-5,-2 3 1,-2-2-8,-1 3 3,-9-5-1,-1 4-5,6 7-16,-11-4-4,0 2 9,-2 2-2,-1 1-6,-4 4 4,-18-4-3,22 6 7,-2 0-4,-2-1 4,0-1 1,-3 5-13,4 0 6,0 6 3,-1-3 8,0 0-13,0 0-1,0 6 2,-1 1-3,1 1-2,-1 5 2,-16 7 7,20-8-11,0 2 6,0 4 4,3-1-8,-1 2 6,4 2-22,2 0 23,2-2 1,1 1-3,1 2-3,0 2 10,2 3-1,3 7 1,0-2-3,0 1 6,0 5 8,2 0 2,2-1-4,-1 2-2,2 2-6,-2 2 7,2-3 1,5 1-1,-2 0 6,-4 0-1,9 0 0,-1-1-6,-2 4 0,8-14-2,0 15 11,3-13-8,-1 10 0,1 3-2,3-13 5,-1 12 0,3-11-5,-1 11 7,3 0-2,-2-10 0,2 9-2,0-2 2,2-10 1,1-3 1,-1 1-2,4 0 2,1 1 0,0-2-4,0 0 1,2-1 10,2 1-10,0-4-8,0 1 1,5 1 11,-1 1 5,2 1-5,6 10 0,-5-14-10,9 7 10,-9-8 2,10 9 0,-6-11 2,7 7 0,-5-7-1,-1-2-5,8 7 6,-7-9 5,-1 1-4,2 2 4,1-5 2,-2-1 8,1 0-5,1-2-8,1 0 5,9 2-3,-10-2-3,-1-6 1,2 2 0,2 1-1,-1-2 1,10 2-4,-1-2 2,-10-3 2,11 2-7,-9-1 2,11 2-4,-12-3-1,11 3 0,-12-7-6,4 1 7,-3 0 0,2 1 3,8-1-7,-10-2 6,0-2-2,11 2 12,0-2-8,0-2-3,-1 0-2,-10 1 1,16-2 4,-7-4-5,6 5 2,-3-3-1,-2 1-3,2-2 1,-3 1 2,2-1-3,0-2 3,-1 1-3,-10 0 5,10-3-3,0-2 2,-1 1 8,2-1-3,-1 2-3,0-6 3,-1-1 2,-2 1-2,2-2-3,-2 1 5,-7 1-1,10-6 0,-3 0 2,-2-1-6,-1-5 2,-5 9-4,1-7-1,6-2 4,-2 1-3,-9 5-2,9-10 6,-2 0 1,-1-1 4,-2 1-4,-4 8 3,5-8 0,-7 8 3,0-1 4,-1 2-6,-1 1 8,-3-2 2,0-2-3,0 3-4,-3-4 0,1 1 3,-1-1-8,-1-3 9,0 0-13,-1-4 5,3-10-1,-1 1-2,-5 9 0,3 2-12,-1-18-1,0 5 2,1 0 0,-6 11 6,1 1 18,-1-3-21,1 4 19,-2-3 4,-3 2-7,1-1-4,-1 0 0,-2-1 2,-1 0 0,-2 1 2,3-3-6,-5-8-11,1 11 1,-1-2 6,0 1-3,-1-1 5,1 3-5,-6-1 2,-1-14-6,2 16 7,-2 0-11,-4-14 2,3 16 0,-2 0-4,-6-5-1,-3-3 0,5 14-15,-8-10 5,-3 3 9,-3 2-2,2 1 0,-5 1 5,0-2-7,-1 2-4,-1 2 2,-3 3-2,-2 1 0,-1-3 0,-2 7 0,1 2 4,-2-1-8,-1 6 2,-1-3-6,3 4 3,-4 1 1,7 4-4,2-3-17,-2 7-6,2-1-9,0 4-17,12 1-22,-8 1-23,0 3-25,9 1-23,-7 4-29,-2 1-33,2 5-19,2-2-29,-3 4-183,2-1-484,-6-3 214</inkml:trace>
  <inkml:trace contextRef="#ctx0" brushRef="#br0" timeOffset="40660.4228">2625 6317 95,'-3'-2'100,"-1"1"-8,4 1-11,-3-3-13,3 3-11,0 0 0,0 0-14,-5-2-3,5 2-17,0 0-2,0 0-3,0 0-7,0 0-2,0 0 13,0 0-23,9 12 12,-3-9-6,-2 0 4,3 3 4,2 2-8,2 0-2,0 2 6,6 5-2,3 2-5,1 0 16,3 3 6,10 8 5,0-3-3,2 3-14,-1 1 14,6 1 4,1 1 18,16 13-17,-14-17 14,16 14-13,1 0 2,-23-12-4,7 2 7,13 12-6,-19-13-2,2-1-8,0 3 13,-3 1-7,0-3 5,3 0-7,-6 0-5,0-4-11,-2-1 13,-11-3-1,1-3-5,2-5-4,-8 4 2,1-4-1,-5-2 2,0-2-4,-2-1-2,-3-2 1,0 1 1,-1-4 1,-3 2-3,0-4 2,-3 0 7,4 1 0,-3 1 1,0-3 4,-2-1 8,0 0 6,0 0-7,4 4 2,-4-4-10,0 0-19,0 0-34,0 0-28,-14-9-48,7 6-12,-3 3-27,-10-2-89,-3 0-254,0 1 112</inkml:trace>
  <inkml:trace contextRef="#ctx0" brushRef="#br0" timeOffset="41085.2088">3111 7333 10,'-3'-1'168,"3"1"-14,-6-1-5,6 1-28,-4-2-7,4 2-21,0 0-11,0 0-6,0 0-13,0 0-6,0 0-14,14 6 8,-7-3 3,5-1-7,3 0 5,5 2-1,1 0 5,3-1-14,4 1 14,0-1 2,10-2-5,0 0 1,3-1 0,-12 0-4,11-2 3,-2-1-10,-10 0-3,2 1-4,1 0 0,-3 1-1,0-3-4,-2 1-4,-2 3-3,-2-2-3,-1 0-1,-8-1 1,1 1 0,-4 1-3,-3 0 0,-1 2 4,-1-2 6,0 1 13,0-2 6,-5 2 5,7-1 3,-7 1 6,0 0 3,4 0-3,-4 0 0,0 0-1,7 0-4,-7 0-9,0 0-1,0 0-9,0 0-1,0 0-5,5 0 0,-5 0-5,0 0-1,0 0-11,0 0-1,0 0-6,0 0-13,0 0-2,0 0-10,0 0-1,0 0-15,0 0-2,0 0-12,0 0-16,0 0-16,0 0-30,2-4-1,-2 4-15,0 0-10,0 0-16,3-3-15,-3 3 5,0 0-4,0-8-123,2 2-312,-1-2 139</inkml:trace>
  <inkml:trace contextRef="#ctx0" brushRef="#br0" timeOffset="41977.9752">3949 6317 71,'0'-8'108,"-4"2"-12,4-2 0,0 3-11,-2 0-4,2 1-10,0 1-14,0 3-3,-4-6 1,4 6-16,0-4 3,0 4-15,0 0-5,-1-4 3,1 4-14,0 0 10,0 0-11,0 0 4,0 0-5,0 0 5,0 0-7,0 0-9,0 0-2,-3 11 11,3-8 13,0 4-20,-1 1 4,-1 6 0,1 0-4,-2 6-4,0 5 0,-1 2 2,0 5 7,-3 0 0,1 14-10,0 2 20,-2 1-5,1 1 7,-2 2 3,5 2 2,-3 3-2,0 0-1,3 0 12,1-5-18,-1 2 5,2-5-1,1-3 0,1-13 3,-1-1 0,1-1 0,1-5-1,-1 2 9,0-10-10,0 2 13,1-3 2,0-1-5,-2-5-3,2-2 1,-1 0-4,0-2 9,0-2 3,0 0 10,0-1 17,-1 0 8,1-4 2,0 4 8,0-4 3,0 6 7,0-6-1,-1 2 2,1-2 9,0 0-10,3 5-4,-3-5-1,0 0-2,0 3-9,0-3 3,0 0-7,0 0-2,0 0-6,0 0-14,0 0 4,0 0-5,0 0-4,0 0-6,0 0-5,0 0-1,0 0 0,0 0-8,0 0 0,0 0 4,0 0-6,0 0-6,-4 4-2,4-4 7,0 0-11,0 0-5,0 0 9,0 0-7,0 0 0,0 0 3,0 0 0,0 0-5,0 0-5,0 0 8,0 0 0,0 0-2,0 0-4,0 0-2,0 0 3,0 0 2,0 0 0,0 0-3,0 0 3,0 0-3,0 0-1,0 0 1,0 0-5,0 0 8,0 0-4,0 0-7,0 0 18,0 0-12,-2 2-1,2-2 1,0 0-1,0 0-1,0 0-2,0 0 4,0 0 0,0 0 2,0 0-4,0 0-3,0 0 6,0 0 2,0 0-1,0 0-4,0 0 4,0 0 1,0 0-4,0 0 3,0 0 1,-3 3 1,3-3-4,0 0 1,0 0 5,0 0-2,0 0-3,0 0-1,0 0 7,0 0-5,0 0-1,0 0 1,0 0 1,0 0-4,0 0 2,0 0 2,0 0-3,0 0 2,0 0 2,0 0 1,0 0-3,0 0-2,0 0 2,0 0 0,0 0 0,0 0 1,0 0-1,0 0 5,0 0 2,0 0-6,0 0-4,0 0 6,0 0-7,0 0-6,0 0-11,0 0-20,0 0-23,0 0-38,0 0-42,0 0-48,0 0-38,0 0 13,9 4-18,-5 4-150,2-2-418,-1 5 185</inkml:trace>
  <inkml:trace contextRef="#ctx0" brushRef="#br0" timeOffset="45795.0286">8466 6071 197,'-1'-7'204,"1"3"-14,-2-1 14,-2 0-20,3-2-12,-3 2-8,1-1-2,0-2-6,0 3-7,0-4-9,-1 3-1,0-1-13,-2 0-16,3 0-5,-2-1-11,-1 1-8,-1 0-4,1-2-8,-1 1-8,-1 2-5,-3-3-3,-1 1-1,1 0-4,-2 2-5,1-2-8,-2 0 1,-6 0-3,3 1-1,0 5-4,3-3-7,-9-2 5,9 4 6,-7 1-18,-2-2 2,1 4-1,-3 0-2,1 1 0,-1 2 11,-1-1 4,-2 5 6,2-2-2,1 2-2,-3 1-8,3 1 1,-2 0 1,2 2-4,-1-1 3,1 1-3,-4 0 0,3 2-1,2 2-2,2-3-4,-1 1 4,3 2-1,5 1-4,1-6-5,-5 4-1,7-5-3,-1 4 5,2-1-7,-2 3 5,-1 3-4,4-4 2,0 2-1,2-2 3,-1 1 8,1 0 2,0 2-10,-1 1-1,1 4-10,-1 0 4,2 2 2,-1 1-1,2-7 11,0 6-10,1-1-12,1-3 23,-1-1-2,1 9 5,1-5-11,2 3-7,-3-6 14,2 5-4,2-7 13,0 2-12,0 3-3,0-5 7,2 2 2,2 1 16,0-3-24,0 0-11,-1 1 21,4 8-4,0-2-1,0-3 3,6 3-4,-4 0 6,-1-3 3,2 0-7,5-1 5,-4-1-9,2 2 13,0 1 2,2-3-1,-1 1-9,0-3 5,3 0-10,-1 0 9,2-1 5,-3 0-8,3-1 8,3-2-9,-3 1 8,1 0-4,0-1 1,2-1-3,0-1-1,-1 0 4,1-4 2,0 3-2,0-3-1,2 2 7,-1-4 3,1-1-6,-2 2 0,1-6 0,1-1 5,-1 2 2,4 0-9,-2-2-7,-1-2 18,2-3-3,-2 0 0,2 1 2,-3 2 9,5-6-17,-3 0 8,0 1 3,1-3-4,1 0-4,-2-2 1,0-1 0,0 2-10,-2-3 7,2 0 2,-2 2-6,0-3 6,-1 1 7,1-1-12,-2 1 3,0-1-1,-2 0 5,-2 1 1,-1 2 11,-8 2 4,9-8 12,-4 0-8,2-2 14,0-6-6,1 2 0,-3 0-3,1-3-4,-5 2-2,5-1 12,-4-6 0,1 1-14,-2-3-5,0 0-2,1-14-4,2-1-2,-8 4-8,4-1 1,-3 12-5,-4-14-4,-2 2-1,-4 10-7,0 1 3,-9-8-3,5 11 0,-6-11-11,3 11 0,-1 1-6,-3 2-4,-7-5-2,5 7-14,-2 5-2,-2 0-18,-1-2-6,2 7-10,-1 1-17,1-1-23,7 9-18,3-1-34,2 5-75,3 1-88,3 2-65,4 1-18,-2 8-32,2 5-319,6 3-815,8 12 361</inkml:trace>
  <inkml:trace contextRef="#ctx0" brushRef="#br0" timeOffset="46793.8561">11451 7278 190,'0'0'211,"0"0"-10,4-3-9,-4 0-9,0 3-10,1-7-10,1 5-7,1-4-4,-3-1 5,1 1-4,1 1-2,-2-1-9,2 0-4,-2-1-8,0-3-9,-2 0-4,0 0-8,-2 1-6,1 0-8,-2-2-12,-1 0-1,-4 2-13,1-3-7,-3 0-6,-1 3-6,-2 0 7,-1 3-14,-4-5-6,-1 3 2,0 3-8,-6 1 0,3 4-3,-1 3-2,0 1-4,-1 2 2,2 0-1,0 4 2,-1-1-1,3 3 2,-2 5 14,1 1-8,2 2-3,-2-1 0,5 2 3,-2 2 3,2 0-3,0 3 11,1-1-12,-1 2-2,6-4 6,1 6-14,1-4 2,0 0 0,0 0 1,2 4 5,0-4 3,3 5-10,1-3 19,1 0-10,-2-1-9,3 0-5,-1-7 7,1 6 0,0-5-4,2 5-6,-1 2 6,-2-2 2,2-5 8,2-1-4,-1 6-2,3-2 7,-6-3 3,7-1 4,-1 1-7,1 5 4,1-6-1,-1-2-2,1 7-8,0-6 14,4 5-9,-3-6 2,0-1-5,1-1 10,0-1-12,0 0-1,0 2 2,1-4 1,-1 1-6,2 1 4,0-3 0,2 1-2,-2-4 2,4 3-3,-3 2 7,3-5-6,-1 3-10,1-3-1,7 1 5,-8-2 3,2-1-4,3 1-1,-3-3-2,3 1 5,-3 0-3,9-1-2,-3-1-1,0-2-1,3 0 5,-6-2-3,4 0-2,2-2 2,-1 1 1,2-2-3,-3 0 4,-4 1 0,5-5 1,0 2 1,3-2-1,-2-5 1,0 2-1,-1 0 5,-1-1 4,-2 1 1,0-2 10,1-4 7,0 2-1,-3-1 2,-1-1 2,4-4 3,-4 4 3,-2-3 7,-2-4-7,4-1 4,-5 1-7,-1-2 7,1-2 15,-1-4-12,0 2-1,1-15-8,-2 13-14,1-14 2,-6 12-5,0-15 2,-3 13-4,-1 3-3,0-2-8,-3 0-3,-2 1-7,-3 2 0,-2-13-5,-3 12-4,0 2-1,-4 2-8,-4-8 4,2 12-13,-10-7-4,6 8-4,-1 4-17,-10-4-10,10 7-25,-2 2-32,1 2-45,1-3-28,3 9-43,-2-3-59,8 8-64,2 0-82,-1 2-387,0 2-886,4 0 392</inkml:trace>
  <inkml:trace contextRef="#ctx0" brushRef="#br0" timeOffset="48067.4946">14718 8518 108,'0'-12'222,"-4"-5"-15,2 0-12,-3 1-1,-2 2-11,4 3-9,-5-2-12,-2 0-8,5 3-21,-8 1-14,0-1 0,1 2-9,-1 1-6,-3 0-8,-5 2-8,0 1-10,1 1-5,-4 6-2,3-3-1,0 2-7,-3 4-1,3 2-1,-1 1 0,0 4-1,-2-1-6,3 3 5,-3 2-11,3 2-1,0-1 3,4 0-4,-4 2-4,3 2 16,1 0-11,-1 6-2,4-4 8,-3 4-10,4 0-2,0 3 7,0-3-10,0 2-7,1 2-1,0-1 1,3-1-1,-1-1-1,6 2 0,-2-1-2,1-2-3,2 0-5,-3 0 6,6 3 10,0-4-13,0-1 2,2 0-1,0-1-4,1 2 13,-1-8-1,5 4-3,1 2 6,1-3 3,-1-5-4,3 7 7,-1-2-7,0-7-4,3 5-4,0 1 8,-5-4-10,5-3 0,-4 3 2,6 0-2,-4-2 0,2-3 3,-1 2 3,-1 0 8,2-4-19,-2 3 5,5-4-11,-3 3 9,6-1 3,-5-5-2,-1 1-4,4-1-4,-1-2 0,5 3 6,-2-2 0,-2-2 2,-3-1-1,12 1 1,-7-3-3,-2 0 1,3-1-3,1 1 8,-7-2-3,5 1-2,0 0-4,-2-2 0,-3 0 5,3-1 0,-1-1 1,-1 3-5,-1-4 8,0 0 1,1 1 4,1-2 4,-4 2 1,3-3-2,-2 1 1,1 0-1,-3 0 2,0-2 6,-1 3 3,-3 2 3,0-2 3,0 1-4,-2 1 3,1-5 0,6-4-2,1 3-6,-2-2 0,1 3 1,3-12-4,-3 8-2,-2 1-1,4 0-2,-5 0 0,-1 7 7,-1-5 2,0 3-2,0-1 1,0-1-2,-1-1-1,0 3-5,-4 0 10,3-1 4,-2 3 7,1 1-5,-2-1 9,0-1 6,1 0-10,-2 1 2,0 2 3,1-6-7,-1-2-30,5-14 9,-5 8-6,4-1-4,-3 2-4,1-4 2,0-4 0,1 5-7,-4-7-7,4 11 7,-1 2 4,-3 1-3,0 3 2,0-1 4,0 5 1,3-5-2,-6 3 0,3-2-2,0-4-8,-3 1 0,2 0 1,-2 0-5,3-1-2,-5-2-1,0-1-3,3 0-4,-3 1 1,1-2 30,0 5 0,-1-2-12,1 1-2,0 2-3,-1-6-1,-2 3-7,-1-3-5,-3 2 4,4-2-5,-3 3-7,2-3-1,-5-3-9,-4 0-4,3-1 1,-3 2-4,0 0 2,3 1-2,-3-1 1,1 1-2,0-1 1,3 5 6,-3-4-12,4 9 8,1 0 3,-2-1 2,3 0-2,-4 1-2,4 2-9,-4 1-11,6 0-18,-8 2-33,2-2-32,-7 0-20,7 4-50,1 0-43,-1 1-49,0 4-53,0 0-70,1 4-393,2-3-875,0-1 387</inkml:trace>
  <inkml:trace contextRef="#ctx0" brushRef="#br0" timeOffset="53399.4972">8727 14094 113,'0'0'160,"-7"-3"-3,2 3 1,3-1-1,2 1-1,0 0 0,-7 0 0,7 0-4,0 0-1,-7 0-6,7 0-18,0 0-7,-5-1-3,5 1-3,0 0-7,0 0-1,0 0-5,0 0-9,-5 2-4,5-2-8,0 0-6,0 0-1,0 0-10,-2 5-3,2-5 4,0 0 3,0 0 5,10 4 0,-4-3 11,5 0-2,2 2-1,2-1 16,9-1-9,3-1 11,3-1 4,12-3-17,-1 8 2,4-6 6,-2 2-1,1 0-13,5 0 3,-2 0-5,1 3-4,2 0-3,-2-2 1,21 0-4,-21 1-2,21 0-9,-1-2 2,-19 2-3,23-1 1,-24-4-4,27 3-3,-4-2 1,0 6-3,-24-5 0,29-2 2,-3 1 0,1 1 3,-2 2-8,1-4 4,-2 1 0,2 1-6,-28-1-2,26-9 0,-3 10-7,-22 1 1,3-2-1,18 2-3,-19 2 2,2-4 0,0 0-7,18 1-1,-22-2-3,2-3-3,2 2 1,-4 3-3,1 0 2,20 2-2,-20-2-5,-4-3 4,1 3-7,1-1 0,-1 0 1,-3 2-1,-2-5-3,0 3 4,-10 1-3,0 1-3,-3-2 2,-2 2 3,1 0-5,-4-2 3,-4 2-6,-1-2 6,0 3-4,-2-2-1,-2 1 6,-2 0-3,-1 0 4,0-3 3,-1 3-5,-3-1 10,0 1 3,-1 0-5,3-3 2,-4 2-1,-3 1 3,0 0 0,6-2-1,-6 2 0,0 0-3,5 2 5,-5-2-5,0 0 3,0 0-4,0 0-3,0 0 1,6-2-2,-6 2-2,0 0 2,0 0-3,0 0-1,0 0 4,0 0-2,0 0-4,0 0-2,0 0 3,0 0 1,0 0 3,0 0-4,0 0 5,0 0-5,0 0-5,0 0 2,2 3-1,-2-3-1,0 0 5,0 0-4,0 0 1,0 0 2,0 0-2,0 0 0,0 0-1,0 0 5,0 0-2,0 0-1,0 0-4,0 0 2,0 0 0,0 0-1,0 0 2,0 0 4,0 0-3,0 0-3,0 0 0,0 0 4,0 0-2,0 0-4,0 0 3,0 0-2,0 0 1,0 0 1,0 0-4,0 0 6,0 0-7,-8 4 3,8-4 2,0 0-2,0 0 1,0 0-6,0 0 1,-5 3 3,5-3 2,0 0-3,0 0-5,0 0 9,0 0 0,0 0-3,0 0 3,0 0-6,0 0 6,0 0-3,0 0 1,0 0-3,0 0 1,0 0-10,0 0-11,0 0-6,0 0-9,0 0-11,0 0-36,0 0-41,0 0-59,-5-7-75,5 7-98,-4-4-526,0-5-961,-3 0 425</inkml:trace>
  <inkml:trace contextRef="#ctx0" brushRef="#br0" timeOffset="57883.4988">2646 9607 19,'-14'21'149,"4"-1"-5,0-3-4,5-7-14,-1-2-5,3 1 6,-1-4-1,1-3 11,3 4-2,-3 0 15,2-6 3,1 0 12,-3 3 2,3-3 4,0 0 6,0 0-5,0 0-9,3-17-6,1 0-18,-1-13-24,-3-4-7,6-13-7,-5-5-11,5-4-22,-2 4 4,0-6-6,-1 2-9,-2 5-2,-4 5-5,3 15-3,0 4-1,-1 1 8,1 9-4,0 5 4,-3 2-1,2 4-17,1 0-15,0 3 0,0 3-4,0 0-6,0 0-6,-3 21 11,3 8-8,0 5-1,2 15 4,3 5-1,-4-6-17,5-1 12,-3-11 5,1 0-5,0-7-17,3 0 6,-1 0-22,0-2-19,2-3-21,-1-6-11,-3 0-16,4-4-24,-1-5-16,-1 1-3,4-6-3,-2 3-3,4-7-2,-2-4-20,4-5-15,-1 0-4,-2-7-3,5-6 11,-4-3 1,-2-4 24,0-1 14,-4-1 22,-4 0 28,1-1 41,-1 2 11,-2 5 43,1 10 26,-1-5 10,0 9 20,0 5-7,-1 0-8,1 1-6,0 3-7,0 2-1,0 0 2,0 0 4,1 16-4,0-9 8,2 1-4,-3 3-1,3-1-6,1 0-8,-1-5-5,0 5 10,1-2-3,3-2 8,-1 0-3,1-2-5,-1-2 12,2-2 6,-1-1 7,3-2 9,-3-5 12,1 1-6,2-7 0,-1 2 11,-1-1 3,-5 1 1,0-3 3,1 1 3,-4 1-11,-1 0 5,1 4-8,-3-3 4,0 7-8,0-1-10,-2-1-12,-3 4-11,0 4-3,-2 6-7,-1 0-2,-2 12-5,-1 5-8,1 5-3,4 0 7,-3 5-11,5 0 6,4-2-6,3-1-6,2-2-6,-1-1 4,9-3-9,-4-7 0,4-2 12,1-2-8,7 1 7,3-6-1,0-3 7,5-2-4,1-8 2,1-1-4,1-5 2,5-11-1,2-1-1,-3-7 0,-3 0 6,-2-3-4,-10 6 0,2 1 4,-3-3-2,-3-1 1,-3 2-3,-4 3 9,-3-1 9,-1 5-11,-3 4 3,-3 3 3,2 3 6,-6 2-3,4-4-3,-1 5-3,-6 1-1,3 4-8,0 3-2,-3 4 2,-2 7-4,-4 6-10,-1 4 7,3 0 1,3 4 0,-2-4-1,6 3 0,0-6 0,4-4-4,-1 4-4,1-5-6,3-1-6,2-4 4,0 1 2,1-5-2,1-1 10,5-1 3,-2-4-2,1-3 4,1-2-1,2-5 0,2 1-4,-2-6 9,-1 2-1,0-8 1,-5 5-3,1 2 1,1 0-2,-4 5 4,0 3 7,-1 2-6,1-2-6,-1 5-7,-1-1-1,-1 3 2,0 0-1,7 7 7,-1-1 0,-2 1-1,3 5 5,2 2 1,-2-3-2,4 1 0,-1 0 2,2-2 4,0-3-1,3-1 2,-1-6 1,0-2 4,0-2-3,2-2 5,5-4 0,-7-2-1,4-5-1,0-1-2,0-3 5,-3-2-7,-3-2 14,-3 1-7,1-5 4,-3 0 7,-4 0-3,-3-1-2,0-3-2,-3-2 6,0 0-3,-4 1 10,3 0 4,-2 5 4,0 5 4,-2 7 15,5 3 4,2 6-2,-3 1-14,2 2 9,1 1-34,1 4 0,0 0-8,-3 18-9,0 8 13,3 9-1,0 20 1,3 1-1,-1 29 6,2-4-7,0-22 6,0 0-7,2 2-2,-2-4 2,0 1 0,2-4-1,1-4-6,0-4 3,-3-12-17,3 0 16,-2-7-4,1 4 8,0-6-10,-1 1 0,0-9 1,1-3 4,0 3 1,-1-10-2,-5 1 4,3-1-3,0-1 3,0-2-1,-1 0 9,-2-4-3,7-2 3,-7 2 1,7-9-1,0-4-8,1 0 1,-3-4-5,1-1 2,-4-7 3,0-3-7,2 3 4,-4 1-1,0-2-4,0-3 0,-3 11-1,1-1-3,-3-5-10,-1-1 5,1 7-1,-3-4-5,1 5 11,0 1-3,0 0-6,-5 4-4,4-3 0,-2 1 12,1 2-12,1 3 6,1-1 0,0 3 1,1 0 2,2 2-5,0 0 15,1 1 2,-1-1-5,4-1 19,0 2-11,-2 2-4,2-4-4,2-4-6,3 0 6,1-6-4,4-1 6,3-7-1,1 4 6,4-4-5,0 3-4,1 1 6,-1-2-4,0 1 3,2 4-4,-3 0 1,1 1-4,-5 4 3,1 3-5,-4 0-6,-4 5 1,2-1-20,-4 1-8,0 0-21,1 1-10,-3-1-15,1 3-24,-3 1-11,7-2-22,-7 0-27,0 2-28,0 0-23,4-3-15,-4 3-12,6 0-178,-6 0-460,0 0 204</inkml:trace>
  <inkml:trace contextRef="#ctx0" brushRef="#br0" timeOffset="58339.2802">4210 8999 21,'-6'-14'268,"0"2"-23,6 0-14,-4 5-17,1-3-22,3 6-21,0 0-20,0 4-13,0 0-1,0 0-14,14 15-7,-5-2-13,5 13-4,-3-2 0,-1 1-5,1 4-7,-1-3-6,-2-1-4,0 0-8,-4-7-6,0 1-1,0-2-5,-1-5-3,-1-2 3,-1-2-6,3-1 9,-4-3 12,3 0 24,-3-3 18,0-1 20,0 0-5,0 0-20,0-13-12,1 0-24,-3-7 8,3-9-1,-1-4-10,7-14-9,0 1-11,-1 13-5,-1-3 3,5 6-20,0 1 9,0 4-21,-3 9 11,0 0-2,-1 8-12,-1 3-6,1 2-4,1 5-8,0 4-1,4 4 4,-1 5-1,1 9-3,1 3 5,-2-1 1,0 3-2,-2-2-2,0 3-11,-1-4-33,-2 2-17,-1-10-28,3 7-26,-3-10-37,3 1-28,-3-6-13,5 0-23,2-4-15,3-5-5,-3-1-11,5-4-1,-2-8-154,3-5-438,-3-3 194</inkml:trace>
  <inkml:trace contextRef="#ctx0" brushRef="#br0" timeOffset="58615.4205">4717 8943 188,'8'-32'99,"-2"7"16,1 1 12,-3 11 9,-4 2 24,3 4-1,-3 1-7,0 2-6,0 2-5,0 2-4,0 0 5,-3 16-10,-1-1-4,1-1-3,0 2-11,-1 3 5,-2 0-10,6-2-13,-4-3-8,4 2-4,0-5-16,4 0-3,-2 1-3,2-4-4,0 2-7,2-3 1,1-1-3,1 0-2,2-3-3,-1-3 1,0-1-5,4-1 2,1-8 2,-4 3 1,3-4 5,-5 0-6,2-5-2,0 1 2,-3 0 8,-3-1-9,-1-1-3,1-3 7,-1 2-17,-3 1-5,-3 2-3,-1-2-3,-1 2-5,0 6-3,1 1-15,-6 0-7,0 6-7,-2-1-15,-4 3-8,1 4-19,-1 3-22,3 2-19,2 1-20,0 5-34,2-2-37,4 0-23,2 1-43,0-4-176,5 1-470,0-2 208</inkml:trace>
  <inkml:trace contextRef="#ctx0" brushRef="#br0" timeOffset="59570.0119">5148 8748 200,'-5'-9'232,"1"-6"-4,-2 4 5,-2 3-9,0-5-16,-1 6-10,1 0-21,-2 2-15,0 3-17,0 1-15,0 5-16,-1 3-14,-2 4-5,-1 5-5,-1 5-11,2 1-8,3 2-7,-1-2-7,5 5-1,4-9-8,-1 0-2,3-2-10,0 1 2,0-2-2,4-5-1,0 2 0,0-5 2,3 3 1,-1-4 5,3-1-2,-1-2 10,2 0 8,0-3 3,2-6 2,2-1-10,-2 0 6,2-2 6,-3-3-6,0-5-9,2-3-6,-3-9 9,0 0-9,-2 0-8,-1-5 1,3-10-7,-7 9-2,-2-2-1,1-9-3,-2 0-2,0 9 1,0 6 6,-2 2 17,1 4 15,0 5 4,-1 5 4,2 3 5,0 2-10,-3 3-6,1 1-21,2 4-3,0 2-12,0 0-3,0 0 8,-5 12-11,5 5-5,0 11 4,0 3-7,0 3 2,0-4 0,0 7 2,3 7-3,0-10 5,1-5-9,0-1 4,2-2-5,1 0 3,0-9-1,-1 0 5,5-1-8,0-2 9,1-2 4,2-1-9,0-2 4,7-4 1,0-3-3,-1-4-5,2-6-1,1-3 0,-1-3-1,1-4 0,-2-1-3,-3-3 6,1-4-5,-4 0-2,-2-1-1,2-1-2,-5 1 2,-3-2-1,7 1 3,-11 0-3,0 3-13,-3 10 22,0-2-17,-3 6 2,2 3-6,-1-2-7,-2 2 14,0 4-22,-5 2 5,3 4 5,-4 3-7,-2 6 10,3 1-8,-1 3 0,0 6 5,3-3-1,-2 0-13,6-2 26,-1 4-16,4-3-7,0 0 2,3-3 4,0 3 2,2-5 1,2 1 5,-1-4 9,3 3-1,1-5 0,3-2 7,-3 1 2,4-4-5,9-2-1,-9-3 11,7-4-18,-1-3 10,-1-7 10,1 1-3,1-1 12,-4-3 2,0-3 4,3-5 1,-5-1 2,1 0 3,-1 0-5,-3-2 8,0 2-5,-3 0 6,1 1 11,-5 0-16,-1 2 0,-1 7-12,0 1 12,-4 3-2,1 3-5,-1-2-3,0 9-2,-2-5-13,1 3-5,-2 3 6,2 1-1,-1 2 1,3 1-3,-8 6-5,2 1 3,3 3-2,-1 1 26,0 7-25,1-3-18,3 3 18,0-1 0,-1-2 8,2 5-6,2-4-2,0 3 6,-1-4-10,3 7 7,-1-5 4,2-2-7,-1 0 1,0-1 14,1 2-7,1-3 8,-2-4 3,0 0-1,5 6 9,-4-9-1,-2 2 5,3-2-3,-1 1 7,-2-2 2,2-2-1,-2 3 6,0-2 3,0 0 1,-2-2-4,-1-1 5,-1-1 7,3 6 3,-3-6-2,0 4-2,1-3-8,-1-1 0,0 0-5,-2 6-5,2-6-7,-9 5-17,2-1-25,-4 1-28,-2 3-31,-1-2-43,1-2-44,-8 4-41,7 0-45,0-1-55,1-2-53,-2 2-58,2 0-233,-1 0-702,3-2 310</inkml:trace>
  <inkml:trace contextRef="#ctx0" brushRef="#br0" timeOffset="60933.4322">7229 9659 113,'-22'2'191,"1"2"3,4-4 3,3 3-2,4 2-7,0-2-4,3-2-13,1-1-11,2 1-7,1 1-14,3-2-17,-7 0-9,7 0-6,0 0 8,0 0-2,19 8 7,2-4-6,6-2-4,13-2 5,4 0-17,4 3-2,24-7-7,0 0-6,4-4 1,0 4 1,3 3-3,2-8-8,4 2-5,2-2-1,-1 2-12,-3-1 2,3 1-9,-1 0-2,3 4-1,-9-1-6,-3-4 0,-1 0 9,-2 4-17,-5 2-4,-20-5 13,0 2-9,2 2-10,-3-2-2,1-3 2,-5 4-5,-5 0 0,-11 2 1,0-1-10,-3-2 6,-3 2-7,-7 2 7,2-2 0,-9 2-7,1 0 8,-2 0-13,-1 1 9,1 0-3,-6 0-14,6-5 18,-6 5-10,4 0-12,-4 0-19,1-2-16,-1 2-15,0 0-20,-11-3-16,2-1-20,0 3-19,-2 0-24,-4-2-25,-6 3-22,-1 0-26,-2 0-14,-2 0-235,0 0-522,-3 0 231</inkml:trace>
  <inkml:trace contextRef="#ctx0" brushRef="#br0" timeOffset="61576.3297">7182 9876 63,'-27'6'187,"4"-5"11,8 5 4,2-5 21,3 2 4,6-2-1,-2-1-15,2 1-17,4-1-11,-3 3-12,3-3-5,0 0 3,13-4 12,5 4 2,6-5 14,3-1-8,18 1-18,2-1 4,22-2 1,2-4-11,-21 4-19,26-4-3,-3-2-10,7 5-3,1 0-10,-1-2-14,0-1-8,2 6 3,0-4-11,-4 1-6,3-3-11,-2 7-3,-2-2-3,-1-2 1,-7 0-18,0 3-3,-19-4-9,-3 1 2,21 0-7,-25 0-3,4-2 0,-3 5-7,-3-2 5,-2 2-8,-9 2-3,-1-4 3,-2 3 1,0-2-9,-2 5-3,-4-5 2,-5 3-1,-1 2 0,-1-2-4,0 4 3,-4-3-1,-3 1 0,-1 1-8,-2-1 6,1-1 1,0 2 0,-5 1-2,8 0 3,-5 0-3,-3 0 0,6-3 2,-6 3-6,0 0-2,4 0 1,-4 0 4,0 0-2,5-2 2,-5 2-9,0 0 6,0 0-1,5 0-1,-5 0-7,0 0 6,0 0 7,3-3-4,-3 3-4,0 0 3,0 0 1,0 0-9,0 0 7,4 0-2,-4 0-4,0 0-4,0 0 0,0 0-2,0 0-1,0 0-4,0 0-6,0 0 5,0 0 2,0 0-3,0 0 0,0 0-6,0 0 11,0 0-7,0 0-3,0 0-5,0 0 1,0 0 2,0 0-3,0 0-14,0 0 1,0 0 5,0 0-8,0 0-3,0 0-5,0 0-10,0 0-5,0 0 1,0 0-9,0 0-4,0 0-4,0 0-5,4-3-6,-4 3-10,0 0-7,0 0-10,0 0-19,0 0-11,0 0-14,0 0-28,0 0-20,0 0-29,0 0-29,0 0-192,0 0-504,-14-1 223</inkml:trace>
  <inkml:trace contextRef="#ctx0" brushRef="#br0" timeOffset="65943.4921">17412 11269 21,'-3'-4'142,"-1"1"-8,1-2-4,-1 3-6,0-1-10,2-1 0,-1 2 10,3 2-8,-5-3 5,5 3 4,-3-3 2,3 3-2,0-5 5,0 5-14,4-5-13,3 1-14,1-1-7,8-2-7,6 0-5,8 0-9,12-1-7,3 1-8,2 1-6,19 0-5,-15 1-2,19-1 0,-1 0-6,-1 3-2,-20 3-3,25-2-3,-28 2-3,24-8 0,-24 5-2,0 2 1,-4-4-4,1 3-1,-14-4-5,1 2 4,-5 1-1,-1-3 2,-3 3-2,-3 0 2,-7 1 1,1-1 8,-1-1 6,-3 2-4,0 2 6,-4-3-9,1 3-1,-1-3-4,-3 3-4,6-1-12,-6 1-6,3-3-17,-3 3-16,0 0-13,0 0-11,-9-3-5,2 3-7,-3 0-6,-1 2-7,-6 2-13,2-3-7,-5 5-11,-3-4-7,-1 2-15,-4 1-8,-3-2-112,-7 6-286,-4-6 127</inkml:trace>
  <inkml:trace contextRef="#ctx0" brushRef="#br0" timeOffset="66266.2671">17492 11190 8,'-13'0'126,"-1"-1"11,4-2 15,2 2 14,2 1 1,1 1-5,5-1-2,0 0-8,0 0-6,0 0-2,0 0-15,26-3-1,4 2-9,11-3-11,3 5-9,25 0-6,-23-1-6,29 7-5,-1-4-6,0 1-5,0 2-2,9 1-10,-7-3-1,-1-1-3,3 0-12,-9-1 1,-1 0-1,-20-4-4,2 1-3,18-3-5,-25 2-2,-2 1-2,-1-2-3,2-3-1,-13 4-8,-2-1 3,-4-1 5,0 2 0,-9-2 4,-1 0 9,-2 1 7,-4 1 4,-1 0-4,1 1 5,-3-1-3,3 1-8,-4 0-4,0-1 4,-3 2-17,5-1-9,-5 1-13,2-3-15,-2 3-13,0 0-24,0 0-23,0 0-27,0 0-19,0 0-18,0 0-34,-13 8-34,1-1-44,-4-1-150,-5 2-435,0-2 193</inkml:trace>
  <inkml:trace contextRef="#ctx0" brushRef="#br0" timeOffset="67785.2561">6566 15150 19,'-7'1'88,"7"-1"-4,0 0-10,-4 1 7,4-1-6,0 0-1,-2 6-4,2-6-8,0 0 5,0 0-2,0 4 12,0-4 1,5 2 0,-3-1-1,4 0 7,-2 3 2,4-2-5,1 1 1,0-2-2,6 2-3,2-1 0,-3 3 1,9-7-7,2 4-7,-1-2 7,0 0-2,0 1-9,4-1-1,-1 0 7,11 3-8,1 1-1,1-4-5,-2 3 3,1-3-7,2 2 0,1-6 1,2 7-2,0-3 2,-2 1 4,3-2-8,3 1 0,2 1-5,-3-2 3,-2 0 1,23-1 1,-23-1 6,3 6-11,19-4-5,-21 2 1,24 1 0,-25 0-1,1-3-4,5 2 2,17-1-4,-18 3 4,18 2 1,-24-5-6,23 5-1,-21-4-1,24 5-6,-21-4 3,21 3 0,-22-2 0,2-3-1,19 7 0,-19-5-5,17 3 7,-21-3-3,23 0-6,-20 1-6,23 0 3,-27 1 5,27 1-8,-23-5 1,20 4-3,-22-1 1,20 4 11,-17-4-4,1-3-4,23 1 0,-5 3 3,-1 0-3,-19-4 5,22 0 1,-25 6-6,5-5 5,22 15-1,-25-14-2,-1-1 1,23 3 0,-24 3-3,4-1 4,19 3-6,-22-7 4,21 8-3,-20-8-1,0 1 0,1 3-1,20 4 1,-23-5 8,20 0 3,-21-2-9,5-1 9,1 5-9,19-2 5,-22-2-5,3 3 1,-3-6 5,2 7-3,-2-4 6,0 0-1,0 0-4,-1-2 14,-4 5-12,-3-9-4,1 6 4,-2-3-7,-11 1 7,0 0-6,3-2-1,-4 2 0,-2-1-4,-1 0-3,-1 2 12,-6-2-12,-3 2 8,-1-2-6,-3 0 2,-2 0 3,0 0-9,0 0-2,-5 0 3,3 0 4,-6 0 0,6 0 0,-2-1-4,-4 1 9,0 0 5,0 0 5,6 0 0,-6 0 3,0 0-11,0 0 8,4 1-8,-4-1 12,0 0-3,0 0-4,0 0 0,0 0 4,0 0-7,0 0 4,0 0-13,0 0 1,0 0 2,0 0-3,0 0-3,1 3 6,-1-3-7,0 0-5,0 0 12,0 0-7,0 0 6,0 0-3,0 0-6,0 0 4,0 0 14,0 0-22,0 0 2,0 0-1,0 0-1,0 0-6,0 0-3,0 0-14,0 0 2,0 0-11,0 0-25,0 0-14,0 0 0,6 0-29,-6 0-20,0 0-26,0 0-31,0 0-46,0 0-43,0 0-52,0 0-185,0 0-550,0 0 244</inkml:trace>
  <inkml:trace contextRef="#ctx0" brushRef="#br0" timeOffset="69632.2047">4056 10789 183,'-3'-4'244,"-1"0"-8,-1 4-26,3-2-25,2 2-19,-10 7-19,7 0-15,-1 10-14,-3 1-7,4 7-12,-1 2-7,1 4-5,2-2-28,-1 3-7,5-3-4,1-1 1,-3-3-5,4-6-4,-1-2-4,2-2-4,1-1 1,-3-5-1,3 2-3,0-8 2,-1 2 4,2-1 5,-1-4 10,2-4 6,-3-1-1,4-2-4,-2-6 10,2-2 9,1-7-7,-3-1 9,-2 7-15,-3-3 4,1-7 2,-4 1 3,-2 0-5,-1-3-14,-2 9 0,-2-5 0,0 5-12,0 2 0,-1 1-4,-2 0-4,1 4 2,-2 0-11,4 7-6,-3-2-2,0 7-7,3 0-1,-3 3-10,2 4 7,-2 5-10,4 2 2,-1 1-7,3 1 1,1-1-10,-1 1-11,6-3-3,-1-3-3,3 3 2,-1-5-1,3 2 3,2-4 5,5-1-4,0-4 8,2-1-5,0-5 6,8-7-10,-5 0 7,2-6 8,1-2-2,-1-4 2,-2-1 6,3 2 0,-4-4 3,-1-1 2,-4-1 6,-2 2 10,-2-1 12,0 4 11,-7-7 6,3 3 4,-5 0 5,1 1 9,-4 1 7,1 8 8,0-1 5,-1 7 0,0 2 13,2 4-6,-1 0-10,2 0-12,0 3-20,1 3-10,0 0 5,0 14-9,2 5 4,1 13-4,5 17-4,1 4-2,2 31 6,-1-25-5,5 24-6,-6-23 12,0-2-14,2 2 9,0-2-7,-4-5 3,4 3-7,-3-4 1,-1-5 1,-2-13-21,4 14-14,-5-16-19,-1-3-24,-1 0-10,4-1-28,-3-10-19,-3 6-15,3-4-19,1-8-23,-4-2-9,0-3-8,0-3-16,0-4 15,-3 3 1,3-3 10,0 0 6,-8-17 16,3 7 26,1-8 25,-4-5 21,2-4 19,-6 0 22,7-1 24,-2 1 21,3-3 26,-3-1 12,4 0 21,-4-3 7,0 1 15,4-1 7,-1-1 13,-4 2 4,6-2 1,1 1 4,1-1-3,-2 3 10,5-4 3,0 5-4,0-2-10,2-2-5,2 5-3,3 0-2,0 2-10,1 7-5,-1 4-7,1 5-8,-2 4-7,2 4-10,-1 4-5,3 0-3,-1 6-3,-2 5-3,3 2 7,-6 0-13,0 6-2,0-1 0,-6 9-8,-2-4-9,-2 8-17,-8-3-15,4-2-7,-4-2-7,-3 0-10,0-2-7,1 2-6,-1-8-4,1-5 1,-1-1 1,1-4-6,5-5-13,-2 2-3,3-6-10,-3 0-14,5-2-20,2-4-1,0 0-23,1-5-117,1 3-301,4-6 133</inkml:trace>
  <inkml:trace contextRef="#ctx0" brushRef="#br0" timeOffset="70346.7537">4586 10597 92,'0'0'217,"0"0"-20,0 0-14,0 0-14,0 0-17,0 0-6,4 9-15,-1-4-13,0-2-6,-1 0-9,4-2-12,-2 2-8,0 0-5,2-1-9,1-4 1,-3 1 1,3-1-3,-2-1-1,0 2 0,5-6-4,-6-2 1,3 2 2,0-2 6,-1-1 3,-2-1 0,-1 2-8,1-3 1,-1 0 2,0 0 2,-3 5-6,3-4-7,-3 3 6,0 1-8,-2 2 1,1 2-11,-2-1-8,-2 2-8,5 2 0,-8 0-10,1 4-3,0 1-7,0 4-4,-1 4 3,0 3-2,2 1-1,-3-2-4,5 4-6,0 0 4,0-2-4,2 10-1,2-10-2,2-2 2,0-3-10,4 3 8,-2-6-7,3 2 5,1-3 6,2 0-7,1-3 6,1-1-2,2-4 2,0-4-6,3 0-2,-4-1 0,5-8 5,-6 3 0,0-2-4,1 0 3,-2-3 2,0-7-1,-3 6 4,0-8-4,0 7 3,-5-2 0,-1 1 6,0 0-5,1 2 0,-4-2 3,-1 7 11,0-3-8,0 5 0,-2-4-1,0 5 2,0 4-4,-1-2 7,1 4-6,1-3-4,-2 3-6,0 2 7,1-2-6,4 2 0,-7 3 2,4-1 0,-1 2-2,4-4 1,-4 3-4,2-1 0,2-2 10,-1 3-7,1-3 1,3 5 4,-3-5 1,8 2 1,-8-2 1,10-3-1,-1 1 4,-1-3 1,-1 1 5,7-6-7,-1-3 11,1 3-3,0-7 10,-1 4 3,-1 0 1,4-5 0,-5 5-4,0 1 1,2-1-2,-3 2-6,-3 4 9,-3 0-18,2 4 6,-2-2-8,0 4-3,-4 1-3,5 0-5,-5 0 7,4 9 0,0 1 3,-4 6 2,1 4 0,-2 6 0,1-7 3,3 8-3,-3-2-1,-2 0-1,4-7 3,-2 1-3,4-2 2,-3 0-12,-1-3-10,3-5-12,0 1-15,4-2-19,-1 2-17,1-3-22,1 0-20,2-4-29,-4-2-25,9-5-33,1 1-18,-2-4-165,1-1-424,-1-3 187</inkml:trace>
  <inkml:trace contextRef="#ctx0" brushRef="#br0" timeOffset="70734.2531">5297 10267 54,'-1'-17'199,"-1"0"-2,1 0 9,-2 3-7,-4-2-1,1 1-12,-1 1-10,2 4-14,-1 1-5,-4-4-13,3 6-12,0 1-11,0 0-10,0 4-14,0 4-13,0 3-9,-1 4-8,-1 6-5,-4 6-9,2 5-8,3 4 0,2 2-7,0-3-3,2 2-4,1-1-5,3-3 2,3-2-8,0-7-2,0 0 3,0-7-1,4 3-2,-2-4 2,2 0 3,1-4-5,0-1 1,0-2 1,2-6 0,0-1 10,0 1-7,-2-4-10,1-1-2,-1-6-2,-2-1 2,1-2-3,0 2 0,-4-11 0,-1 0 0,-2 1 1,-1-3-2,1 10-1,-1-1 6,-2 2-1,1 5 9,0 2 0,-1-2 1,3 5-1,-2 5-8,1-3-6,1 5-2,0 0-3,0 0-1,0 0 5,1 19 2,-2-2-2,2 2-2,1-1-1,2 0-2,-1 0-16,1-1-15,3-3-11,-1 1-16,-1-6-22,4 0-23,-2-1-30,1-3-19,2-1-1,0-3-7,4-2-15,-3-3-8,2-1-13,-5-2-132,4-3-354,-7 1 157</inkml:trace>
  <inkml:trace contextRef="#ctx0" brushRef="#br0" timeOffset="71046.8698">5423 10267 391,'5'-26'40,"-5"9"13,0-9 17,0 9 13,-1 0 31,-3 0 19,3 5 20,0 2 8,1 0 1,0 3-4,-3 0-10,3 4-17,-1 0-19,1 3-11,0 0-11,0 0 0,4 11 0,-4-4-2,2 3 3,3 6-5,-2 1-1,1 3-8,-1-3 1,0 2-11,-2-2-8,3 0-3,-4-5-5,3-2-5,-3 0-4,2-3-2,-2-2 1,0 1 10,1-2 23,-1-2 18,0-2 24,1 4 2,-1-4-7,0 0-19,0 0-8,-2-21-4,0 8-12,2-3-1,0-3-9,0-4-7,0 3-9,3 2 1,1-1-4,-1-6-20,1 10 7,3 4-3,-1 1-7,-1 0-2,5 3-7,-2 2-3,0 2-4,0 1 6,2 2-2,-1 2-8,-1 1-1,2 2-10,-3 2-2,3 3-1,-2-2-14,-2 3-15,1-1-25,-1 5-21,-4 2-32,2 0-23,1-1-35,-2 0-32,-1-5-42,3-1-24,-2 0-216,-1-1-539,3-4 239</inkml:trace>
  <inkml:trace contextRef="#ctx0" brushRef="#br0" timeOffset="71844.8087">5828 9922 195,'-4'-12'252,"1"0"10,-1 3-9,-2 1-12,2 0-23,-2 1-20,2 5-21,-4 2-11,2 0-20,-3 4-15,1 4-9,-2 2-17,0 4-6,0 8-3,1 2-11,3 2-3,-3-4-10,8-2-5,-3 6-7,1-9-2,3 0-7,0-2-1,3-3-8,-3 2-1,4-4-3,0 0 2,2-1 1,0-3 1,0-1 0,0-3 5,1 2 2,0-5 4,2-2 0,-1-2-14,-1-3 11,2-3-7,1-1 7,-2-3-15,-3-2 7,3-6 0,-3-3-10,1-3-14,-5 1 6,-1-1 2,0-1-3,0-1-6,-1-1 5,-2-1-9,0 6 8,-2-2-8,0 5 9,2 4 15,-2 6-3,0-6 10,3 11-15,-1 1 18,0 2-1,2 2-7,-2 0-12,2 1-21,1 3 12,0 0-10,0 0-6,0 16 10,1-4 11,2 6-9,-2 7-8,2 1-4,0 0 3,1 1-4,4-2 10,-3 4-12,1-11 10,2 10 6,-1-2-14,-3-9 2,6 7-2,0-7 6,-3-1-8,0-3 4,-1-5 8,1 0-10,0 1-3,0-4 9,1-1-6,1-1 4,-1-3 2,2-3 1,-3-1-8,6-6 8,-3-1-1,-2-6-5,2 2 6,1-8-3,-1-3-11,-3 3 0,3-2-5,-3-2 2,0-2-2,-1 0-6,-4 3 3,3 0-3,-2 3 3,-2 2-6,-2 0-1,-1 3 17,1 2-21,-1 0 8,1 4-8,-3 0 6,1 2-1,-1 3 1,-2-1 6,1 3-2,2 2-9,-3-1-6,3 4 9,-4 3 2,0-2-1,1 5 8,2-1-4,-1 4 4,0-2 8,1 4-6,3-1-1,-1 4-5,2-2 12,2 0-2,-1 2 5,3 1-4,1-6 9,1 5-1,0-1 4,0-3-2,5 2 7,-2-5 0,-1 5-1,5-3 4,-6-1 6,5 0 0,1 3 7,-2-3-12,1-1 2,-3-1 6,3-2 1,-1 1-9,-3 0 6,2-1 2,-2 0 2,0 2-12,2-3 6,-5-1-13,1 3 9,-3-3 5,2 3-11,-5-5 4,6 5-17,-6-1 15,0-4-2,5 3-4,-5-3 4,0 0-17,0 7 24,0-7 7,-5 8-22,-2-4 7,0 1-9,-3 4-1,3-6-13,-4 2-30,0-1-18,-1 2-15,4-3-19,-2-1-21,0 0-26,3 0-28,-3 0-40,10-2-42,-11 0-30,4 1-255,7-1-584,-11-1 259</inkml:trace>
  <inkml:trace contextRef="#ctx0" brushRef="#br0" timeOffset="74199.08">5158 10994 61,'-2'-25'225,"-2"7"-8,1 5-11,3-6-12,-3 9-2,3 0-13,-1 3-1,-1 0-11,1 2-20,0 2-16,-1 0-24,2 3-9,0 0-12,0 0-9,0 0 0,3 20-1,1 4-4,1 10 6,0 15 0,1 2-25,-1 2-2,1 6-2,-2-4-2,-1 2-6,1 2 1,2-4 0,-2-2-7,-1 1 0,-3-4 10,0-13-9,2 14 1,-2-22 4,4 0-1,-3 0-10,2-4 13,-3-7-6,1-1-2,1-1-7,-2-5-8,0-2 6,1-2-6,-1-3 3,0 1-7,-1 0-6,2-3-8,-1 3-17,0-5-19,0 2-16,0-2-23,0 0-28,0 0-54,4-10-61,-2-2-29,-1 4-196,2-6-476,-2-4 210</inkml:trace>
  <inkml:trace contextRef="#ctx0" brushRef="#br0" timeOffset="75682.3312">5714 11262 152,'-3'-7'174,"0"0"-5,0-2-11,1-1-9,-3-5-6,-3 2-2,4 2-5,-4-3-4,3 1-1,-5 1-12,6 3-3,-6-2-7,3 2-7,1 2-17,1 2-2,-1 0-9,-1 3-10,1 1-7,-2 4-4,0 2-11,-2 7-6,1 5-5,-3 7 0,2 3-3,-1 0-3,6 4 2,0 2 2,3-4-8,-1 3 0,6-6 0,-1 2 0,-1-10-1,2-1-1,0-1 0,-1-5-3,3 3 6,-1-6-4,3 1 2,-3-5 5,5 0-1,-1-4 5,-1-3-1,6-5-3,-3-3-1,0-2-4,1-2-4,0-6-1,0 0 0,-4-3-4,-2 1 3,3 0-1,-8-6-3,0 0-1,-3 2-1,-1-1-2,0 3 4,1 1 10,-3 6-1,4 2 4,-3 5 9,1 2 3,4 3-6,-1 0-4,-2 2-8,0 3-5,3 1-8,0 0 6,-3 17 0,3 0 2,0 0-3,3 3-2,0-1-3,1 6-6,1-7 6,4 4 1,-3-6-1,2-3-2,2 4-1,0-7 3,-2-1 2,-1-2-10,5 1 14,-2-2-3,-1-2 0,1-1 8,0-3-7,1-3 6,2-1-2,-3 1-1,3-7 2,-2-1 5,3-2-4,-4-3-2,4-5 4,-4 0-1,1-2 0,-4-2-3,0-1 4,-3 0-7,1-3 0,-4 11-3,-1-3 3,0 5-1,0-2 5,-3 2-8,0 3-3,2 2 0,-3 1 1,-2 3-3,3 3-4,-2 0-3,-1-1-1,-1 3-4,0 2 9,1 2-8,2 3 0,0-1 0,-2 0 1,3 1-8,3 2 4,0 2 5,3 0 2,1 0-2,4 5 5,1-4-4,0 5 2,2-6 0,2 5 2,-2-3 0,0 3-1,-1-3 2,0 2 4,0 1-5,0 1 4,-5-7-5,5 5 8,-4-5-5,-2 3 0,1-2 0,0-4 5,-1 2 3,-1-3-7,1 1 4,2-1-7,-2 0 4,3-4-13,-1 1-7,4-2-19,4-5-18,-3-1-20,4-1-26,5-5-15,-3 1-18,1-3-3,-1 1-3,0-4 7,0 4 6,0-6 22,-2-1 7,-3 1 16,1-1 0,-5 5 24,0-1 34,2-6 8,-7 6 16,3-7 13,-4-2 7,0 6 8,-2 0 11,-6-6-1,3 8 9,1-3 6,-3 3 12,-3 5 4,1-1 3,0 3-5,0 5-1,0-2-6,-2 4-4,-2 3-8,4 4-6,-4 7-2,-2 2 2,-1 9-8,4 1 4,0 4-4,2 0-2,1 0-4,4 0 2,0 0-3,2-6-6,2-2 1,3 7-1,-1-10 2,4-1 2,0-4-2,0-2-1,3 3 3,0-5 0,-3-2 5,2-2-5,2-3-1,0 0 3,0-2-1,-2-1 3,1 1 2,-2-6 7,-2 3-5,-1-5-4,-2 1 6,4-4 3,-3 3-8,1 0 4,-3-5 3,1 0-5,-1 2 0,-1-3 6,1 5-7,-1 3 4,0-3 1,-1 4 8,1-4 11,-1 6-2,0 1 5,0-2 6,-1 0 1,1 2-6,0 0 20,0 1 7,0 4-3,0-7 3,0 4 1,0 3-5,-1-2-11,1 2 5,0 0-7,0 0-1,0 0-16,-1-6-13,1 6 4,0 0-3,0 0-7,0 0-4,0 0-6,0 0-9,2 20 10,-2-8-4,5 3 8,0 4-8,2 6 4,3 6 4,1 13 5,2-13 3,0 12 5,-1 2-18,2-2 9,-2-9 0,-1 14 4,4 0 6,0 7-4,-3-8 0,-2 4-1,2-1-11,-4-1 6,5 2 4,-4-5-2,-3-12-3,1 2-2,-2 10 5,1-12-1,-4-1-1,1-1 4,-2-1-1,2-2 0,-3-4-3,0-6-1,1 0 6,-1-6-6,-1 2 5,-2-2-2,2-1-2,-2-3 4,1-3 0,-2 4 2,-3-3-5,3-1-8,-6-1 7,-3 2-3,-1-6-2,-1 0 0,-5-2 1,-2-7-12,2 2-6,-3-3-3,2-3-2,0-4 0,-2-2-14,1-6-3,1 2-7,4-4 2,0-5-14,0-14-11,4-3-17,2 0-22,7-6-18,4 1-28,3-8-33,2 3-24,8 3-35,-1-3-21,6 2-36,4 5-46,1-3-33,3 4-41,0 4-254,-2 0-705,1 5 312</inkml:trace>
  <inkml:trace contextRef="#ctx0" brushRef="#br0" timeOffset="76551.1569">6452 10744 153,'-6'-6'246,"-1"0"10,3 3 1,1 1-11,-1-1-15,1 1-24,3 2-28,-4-2-20,4 2-14,0 0-13,-4 9-7,4 0-9,1 3-7,2 5-4,-2 2-4,2 6-4,0 3-5,1-10-1,-1 2-7,1 4 1,1-7-5,2-1-8,1 2-2,-2-3-9,1-1-5,1-5-1,-1 0-2,3-2 9,-3-3-20,3-4 2,0-3-6,-3 1-5,6-7 10,-2-1-9,0-4-7,-5-3-1,0 1-1,3-9 1,-2 2-5,-3-7 3,1 4-2,-4-2-6,-2 9 3,1-8 0,0 8 23,-3 1 0,1 0 6,1 7-5,0 2 29,-1 1-7,2 2-2,-1 2-16,-1 0-16,2 4-14,0 0 8,0 0-11,0 0 5,2 21 2,-1-5-11,1 5 5,2 4-2,-1-5-1,5 3-15,-2 2 25,-1-6-8,5 2-10,-1-8-10,2 2-25,-4-2-42,3-3-25,0-4-21,0-1-18,2-5-21,1-3-29,0-2-29,-1-5-13,1 1-14,2-9-12,-5 3 11,-1-8 22,-2-4 24,-3 8 19,0-1 33,-1-10 27,1 4 41,-4 0 37,0 2 46,-4 7 33,1 0 32,3 6 18,-4 1 25,3 4 4,-1-1-13,2 5-15,-1-1-9,1 3-6,0 0 8,0 0 1,-2 17 7,2-5-10,2 5 5,-2 3 4,4 6-5,0-2 10,-3 1 9,1-6-12,2-1-9,0 0-3,-2 0 0,-1-4-6,1-4-6,-1-1 1,-1-2 6,2-1 0,-2-2 24,0-1 20,1 1 13,-1-4 8,0 0-21,0 0-7,-1-14-12,1-3-10,-2-1-20,2-7 1,0-2-5,3-2 3,0 0-17,0 5-6,2-1-5,-2 6-4,4 4-6,-1-1-2,1 8-2,0-1-2,1 4-6,0 3-5,4 1-6,1 3 4,-2 2-3,2 5-1,-2 0 8,0 4-14,0 1 1,1 8 8,-1-5-2,-7-2-1,2 1 2,-2-2 1,2 1 3,-2-4-5,-4 0-7,1-4 13,1-1 3,-1 0 5,-1-1 6,1-2 5,-1 0 12,0-3 1,-2 4-4,2-4-5,0 0-3,-7-14-4,3-1-6,2-10 2,-1-3-12,3-1-4,2 1 1,-1-2-6,3 3-2,5 1 3,-5 8 1,7-6-8,-4 8 2,0 8 1,5-3-6,-1 5-3,0 4 4,2 2-5,-2 4-1,3 1 2,-1 5-3,-2 0-6,6 9 7,-3 3-3,-4 0 6,0-1-2,0 2 3,-3 1-19,1 1-22,-5-5-34,0-3-41,0-1-38,-1 0-45,1-2-49,-1-3-53,-1 1-60,2-7-55,-2 1-258,1-3-735,-2-3 325</inkml:trace>
  <inkml:trace contextRef="#ctx0" brushRef="#br0" timeOffset="77712.4834">7311 10461 278,'0'-2'290,"3"-3"-26,-3 5-23,0 0-18,-3-5-9,3 5-4,0 0-7,0 0-9,0 0-3,9 15-17,-5-11-13,4 1-9,-2 2-7,1-3 3,3 0-16,0-2-11,-2-2-13,4 0-8,-4 0-5,3-2-4,-1-3 1,-3 0-23,2 0 15,-1-1 4,-2-1 0,-1-3-15,-2-1 8,1 1 4,-1-1 2,0 0 0,-3-1-4,-3 2 0,3 1-6,-3 2-13,2 0-19,-2 2 8,0 1-7,-2 3-8,-1 1-9,-1 5 4,-3 0-14,2 5 6,-2 3-11,0 3 3,-1 4-6,4-2-4,1 0-2,2 3 6,2-4 0,-1 7-32,2-4 20,5-2-13,-2-7 16,2 1-16,4 2-1,-3-7-8,3-1-10,6 1-6,0-4-13,1-3 4,5-7-13,3-4-10,-3 0 3,2-3-2,-4-3 6,2 0 6,-6-4-3,3 3 13,-5-5 8,-1-1 14,-6 5 20,0 2 22,-4 0 19,3 0 10,-2 0 12,-1 7 10,-1 0 6,0-1 1,-3 5 2,3-1-7,-4 3-17,3 3-2,1 1-5,0 0-18,-9 10 7,2-2 8,2 8-13,3-2-1,-2 3 0,1 1-10,0 1 15,5-4-7,-2 2-3,1 0-3,-1-3-1,1-3 3,2 2 0,-3-4-5,3-1-9,-1-1 8,-2-2 3,0 2 3,2-2 8,-2-3 8,0-2 9,0 0-1,0 0-2,7-8-6,-4-2 1,1-6-8,1-2-3,-1-2-5,2-6-3,2 2-1,-1 6-3,-1 1-1,-2 1-4,4 3-4,-2 1-2,0 3 0,-1 1-2,0 6-3,0-1-6,4 1 1,0 4-7,-3 1 1,4 4 3,-2 2 0,3 2 1,-2-2-7,2 1 6,-2 2-2,1 0-8,-3-2-11,4-1-18,-4-1-11,0 0-5,3-2-19,-2-3-5,2 0 26,-1-1-14,0-2-34,1-1 11,0-3 4,-3 1 4,3-6 11,-3 3 3,0-5 20,-3-4-8,2-2 14,-2-2 4,-2-9-2,-1 3 17,-1-6 4,-1-1-3,-1 3 11,-1 0 15,-2 0 10,2 0 13,1 9 7,1-4 5,-2 7 9,1 3 25,0 3 6,1 2 1,-1 2-20,2 2-14,0 3-4,0 2 0,0 0-3,0 0-14,-1 14 9,2-2-5,-1 8 1,3 4 2,-1 5-8,1-2 0,2 3 2,-1-2-2,2-3 1,0 2-6,2-4 2,-4-4 0,5-1-4,-4-2 3,4-2 7,-2-1-3,0-4-2,0-4 5,0 1 3,3-2 3,0-4 9,-1-3 5,1 0 4,2-4 5,0-4 8,1-1-1,-2 2 0,3-11 1,0 0-3,-3-1-2,-2-1-6,5 1-1,-5 2 2,-4 3-5,1 2 3,-2-1 1,0 0-5,-2 1-2,-1 2-1,1 4-1,-2 2 10,0 1-10,1-1-10,-1 3-4,0 1-5,0 3-3,3-5-11,-3 1 0,0 4-4,0 0 0,0 0-3,0 0 7,3 14-9,-1-4-2,1 0 6,-3 0 1,3 1 1,3 4-2,-2-5 4,-1 1-7,2 2 4,-1-4 0,2 3-4,0-2-2,0 2 6,-1-3 1,-1 1 4,2-3-3,0 1 3,-1 1-2,-2-1-2,3-1 5,-2-1-3,0-1 1,-1-1-1,1-1 0,-1 2 2,0-1-1,-1 1 0,0-3-2,1 1-6,-3-3-2,3 5 6,-3-5 4,0 4-3,0-4-1,0 3-9,0-3-3,0 0-2,-3 4-4,3-4-5,-5 5-11,-3-1-18,1 0-16,-3 1-21,-2 2-9,-2-1-25,1 0-23,0-2-30,2 1-26,-2-3-22,2 1-37,2 0-28,0 1-30,-1-2-22,-2-1-25,4-1-220,-2-1-633,0 0 280</inkml:trace>
  <inkml:trace contextRef="#ctx0" brushRef="#br0" timeOffset="77917.5064">7908 10250 15,'-7'-6'278,"0"-1"10,3 5 12,1 0 7,-2 1-9,3-3-6,-1 0-6,3-1-36,0 5-3,5-7-20,0 1-8,4-1-13,4-2-10,0-3-10,5-2-15,1 4-15,4-5-13,-4 3-13,1-2-13,-6 4-17,0 2-12,-2-1-27,0 0-20,-1 1-31,1 0-53,-4 3-64,-1-1-66,1 0-72,0-3-86,-7 5-289,2-1-669,1-3 296</inkml:trace>
  <inkml:trace contextRef="#ctx0" brushRef="#br0" timeOffset="79337.7133">7511 5364 202,'-3'-7'235,"2"2"-16,0-1-28,-2 3-25,1 0-17,2 3-13,0 0-21,-1 13-8,1 0 8,0 4-5,0 11 5,0 2-6,3-3-12,0 1-7,-2-1-15,3-5-4,2 2-6,-2-7-2,2-3-5,1 0-8,1-3-3,-2-2-2,0 0-1,4-3 6,-4-2 3,4-3-1,-1 2 3,1-4-5,2-3-3,1-2 1,-2-3-3,0 1-3,0-4 3,1 2-4,-2-4-4,-2 0 0,1-2 3,-2-2-8,-2 1 2,0 0-6,0-8 1,-5 6-2,0-1 6,-3 1-4,1 0 2,-5-4-11,0 7 0,-1 0-2,0 8-6,-3-4 1,4 2-6,-6 3-1,3 3-1,0 1-5,-1 2-7,-2 4 5,4 2-4,0-2-2,1 4-1,1 2 2,1-1-2,0 2 1,2 2 0,3 0-7,1 1 1,0-2 2,2-1 1,4-1 3,0 0 5,1-1-3,1-3-3,2-1 3,2-1 8,3-3-2,0-3-3,1-1 2,4-8-1,-1 0 2,0-5 4,0-7-5,1 0 0,0 4-5,-3-5 4,-3 4-16,0-5 5,-1 5 3,-4-4-5,-2-2 7,-2 3-5,-2-3 5,1 1 1,-4 1 20,-2 8 4,0 0 2,0-1 5,1 3 1,-2 0 8,-1 3 1,2 2 5,2 1-1,-4 2-1,2 1-10,1 2-2,0 0-5,1 4-11,-2-6-1,2 6 0,0 0-4,0 0-4,2 19 1,0-2 1,4 7-1,-3 6 3,1 7-1,5 7 1,-2 2 0,-2 6 0,5 3 1,-1-1 2,-1 2 6,1-1-8,0 1 10,0-3-4,-3-5-3,-1-2 1,1-12 0,-2 0-6,-1-3-2,1 1-15,0-3-14,3-3-26,-7-6-19,2 0-5,-2-4-21,0-5-31,-2 1-23,2-2-20,-4-4-35,2-1-19,0-1-24,-2-4-152,4 0-434,-9-8 192</inkml:trace>
  <inkml:trace contextRef="#ctx0" brushRef="#br0" timeOffset="79591.0812">7896 5443 114,'-3'-30'195,"0"4"2,2 7 6,-1-9-5,2 10-12,2 1-13,-1 4-18,3-3-12,-1 1-10,1 4-9,3-3-11,-1 3-6,4 2-8,1 0-8,0 5-9,-1 2-12,6 2-5,-3 2-8,-1 6-3,1 1-8,-2 2-6,-2 0-5,-2 6-4,0 0-9,0 7-9,-6-7-5,-1 1-9,-3 1-5,-2 1-8,-4 2-5,-1 2-4,0-10-5,-2 0-3,0-2-8,-4 4-1,4-7-18,-2 0-13,0-1-15,3-4-4,2 0-6,2-4-23,0 1-11,2-4-21,0 1-16,1-2-98,1-2-285,2-1 126</inkml:trace>
  <inkml:trace contextRef="#ctx0" brushRef="#br0" timeOffset="80268.5735">8076 5240 92,'0'0'242,"0"0"-19,0 0-19,0 0-23,0 0-20,0 0-14,0 0-18,8 5-6,-3-4-9,0 2-9,0 1-8,0 0-8,2-2-1,2 1-11,-1-1-2,0 0-5,2-1-4,-2-4-6,-3 2-5,5-3 5,-3-2-5,6-2-1,-6 3 13,1-2-10,2-3 7,-2 3 9,-2-3-1,1 3 7,-2-3-1,-3 3 8,1-5-11,-3 2-3,1 0 1,1 2-8,-4-1 1,1 0-9,-2 2-3,1 1-10,1 2 1,-3-1-9,1 0-7,-4 3-11,2-1-5,5 3-4,-16 4 3,5 4 6,0-1-13,1 7-1,-4 4 5,5-4-9,5-3 4,1 6 13,-3-1-15,4-6-5,0 4 10,2 3-5,3 0-7,-2-5 4,5 0 1,0 2 4,4-2 2,-1 1-2,3-1 3,-1-9-4,-1 1 1,2-1 0,3-3 0,0-1 3,-1-2 9,9-6-18,-4-5 5,-4 4 7,2-6-3,-3 3 2,-2-1-7,0 2 2,-4-4 0,6-4-6,-3 0-3,-4 3-3,-1 0-4,-1 1 6,-3 0-2,1 0-4,-2 4 4,-1 0-2,0 0 3,-5-3-7,3 5 4,-1 5-4,1-3 2,-3 2-1,1-1 0,1 2 2,-1 0 3,1 3-4,-1-3 4,3 2-2,1 3-2,-3-3 3,0-1-3,3 4-5,0 0-7,-1-3 8,1 3-11,0 0 2,-2-6 1,2 6 2,0 0 2,4-3 4,-4 3 2,6-2 0,-6 2-2,10 2 1,-6-2-4,3 5 1,-1 0-1,2 1 8,2 7-2,3-1 5,-3-1 0,4 7 2,-4-3 11,1-2-12,-3 1 4,3-1 1,0 0 4,-2 2-1,0-6-3,2 6 5,0-6-1,-2-1 2,2-1-2,-1-2-8,3 0-11,2-2-20,-5-3-21,4-1-34,0-1-40,-1-3-48,2-2-31,-1 2-34,-1-4-157,-2 0-434,-1-3 193</inkml:trace>
  <inkml:trace contextRef="#ctx0" brushRef="#br0" timeOffset="80956.5034">8887 5022 1,'3'-4'194,"-1"3"3,-1-3-13,0-2-5,2 1-6,0 0-6,-2-1-2,2-4-4,-1 3-1,-2 0 6,0-1-2,0-1-2,0 1-11,-2-2-8,1 2-7,1 0-6,-2 3-16,-1-2-18,-2 1-8,0 0-15,0 1-6,-1 5-10,-1 3 7,0 2-16,-5 3-8,1 5-5,-1 1-6,2 3-4,-5 4-2,8-4 8,-2 5-11,2-2-5,2-3-5,2 0 7,0-3-3,3 3-2,0-2-3,3-5 4,1 1-2,0-1 2,3-1-6,-1-1 4,2-1-1,-3-2 6,4-5 1,-4 0 1,5 0 0,-3 0-3,1-5 2,1-2 6,-2 0-4,1 0-5,0-6 7,0 1-3,0-1-5,-3-3-2,1 2 16,0-1 15,-3 3 1,-2 0-10,2 0 4,-2 0 11,-1 2 12,0 1 5,3 2-2,-3 2-8,0 1-8,0 4-16,0-4-3,0 4-9,0 0-3,0 0-15,0 0 2,0 0 9,0 17-4,0-7-3,2 1 1,0 0-10,1 6 7,2-3-3,0 1-4,1-2 5,1 0-8,3-1 12,-3-3-7,7 2-10,-5-2-12,4-1 4,2-4-12,-2-1 2,1-1 3,1-4-7,0 0 5,-1-3-9,-1-1 4,-1-3 1,0-1 2,-1-2-6,-1-1-7,0-4 4,-5 1-5,1-10-1,1-1 6,-4 0 5,-2 0 2,-1 0 4,-4-1 17,1 2-1,0 6 8,-1 4 8,1-1 12,1 7 22,-1-2-8,-1 4-1,2 3 0,1 1-14,-1 0 3,1 1-10,1 3-3,0 0-3,0 0-1,-3 13 7,3 3-6,0-2 3,1 6-2,1 1 5,1-3-1,-3 4-4,7 2 3,-4-6-1,4 6-2,-2-6 1,2 0-2,0-5-7,0 4 8,-1-9-15,0 3-7,2-4-8,-1 1-13,-3-3-15,4 0-8,0-1-18,0-1-21,-2-3-29,1 0-28,0-4-39,3-1-28,-4 0-30,-1-1-171,-2 0-462,1-4 204</inkml:trace>
  <inkml:trace contextRef="#ctx0" brushRef="#br0" timeOffset="81816.1027">9027 5004 161,'-2'2'209,"2"-2"-18,0 0-18,0 0-20,0 0-12,0 0-10,19-13-12,-5 6-13,8-5-1,1 0-4,1-1 4,1 0 4,2 1 1,-3-1 2,1 2 4,-1-2-1,-1 4 0,-1-2-7,-3 4-9,-5 0-1,0 2-8,-6 3 6,-1-3-7,-1 2 3,-2 1 3,-1 1 4,1-1 5,-4 2-4,4-2 2,-4 2-7,5-2-10,-5 2 6,0 0-12,0 0-11,2-1-1,-2 1-8,0 0-9,0 0-6,0 0 0,0 0-7,0 0-1,0 0-2,3-2 5,-3 2-5,0 0 2,0 0 0,0 0 2,0 0-15,0 0 6,0 0-3,0 0-5,0 0 6,0 0 2,0 0 9,0 0-16,0 0-1,0 0 0,0 0-14,0 0 6,0 0-8,0 0 3,-3 10-8,3-10 3,0 0-12,0 0 3,-2 5-2,2 1 11,-2-3 6,2 4-5,-3 3-8,0 1 5,-1 1-4,3 2 3,-2 2 3,1 0 1,0-1 2,0 1-3,4 1-5,-4-3 3,5 3-8,-2-3 2,1-6 9,1 6-8,1-4 8,0 2-6,1-3 5,0 0-4,1-1 3,1-3 0,0 0-6,1-3 4,1-1 6,1 0-5,-2-2 3,2 0-6,0-1 5,1-3-9,-5-3-8,0 0-16,2-2-11,-1 2 14,-4-4-7,2 3-3,-5-5-5,2-1-2,-4 1 0,-1-1-1,-1-2 4,-2 2-8,0-2 9,-1 7-4,-2-4 12,3 3 0,-3 0 9,3 0 14,-1 6-2,2-4-1,0 5 12,1-1 0,1-2 11,0 4 3,3-1-1,-1 1 0,-1-1 6,2 4-7,3-10-3,6 3-2,2-1 3,4-1-7,-2 2 5,7 2-4,0-3 9,1 4-16,0 1 2,-5 5 13,4 3 2,2 3 3,-4 1 1,3 3 3,-6 2-4,-2-2 5,-3 1-9,0 0 6,-3 3-2,1 0 3,-2 0-7,-3-4 7,0-2-6,-2-1 4,0-1 4,-1-2-4,-1 1 2,1-1 7,0-4-3,-1 2-11,1-4 11,-2 4-1,2-4 5,0 0 2,-8-9-1,6 2 5,-2-4-6,0-5-6,0-1-2,2-8 0,-1-1 0,5 1-4,-2-2-4,1 7 2,2 2 0,0 1 0,-2-3 2,6 5-14,-5 2 11,2 2-7,0 2-4,-1 2 6,1 2-7,1 0-8,-2 4-20,2-1-34,0-1-31,3 6-36,-1-1-34,1-2-38,1 5-52,0 1-49,3 1-72,-2-3-204,-2 2-626,2 1 277</inkml:trace>
  <inkml:trace contextRef="#ctx0" brushRef="#br0" timeOffset="82252.9814">10041 4637 11,'-1'-9'270,"2"1"-14,-4 4-2,2-1 2,-1 1-14,1-1-14,-2 2-19,3 3-19,-3-7-22,2 5-21,1 2-13,0 0-11,-9 2-18,9-2-7,-11 4 3,4 1-19,-1 1-2,-2 4-13,3 1 3,-1 1-9,0-1-6,0 2 4,4-2-2,-1 2-4,1-3-6,1 2 3,0-4-6,2 6 0,0-5 4,2 2 0,2 0-3,-2 0 14,2-2-3,1-2 5,1 0-6,-1 3 3,3-5 8,-3 1 10,4 0-3,4 0-3,-4-1-3,2-1 6,1 2-16,-4-3-6,3 2-1,4-2-1,-4 3 2,-1-5-6,-1 1 3,6 0-6,-4-1-6,1 2-7,3-1 3,-4 2-4,-1-1 1,-1-1 4,-1 0-11,-1-2 5,-2 1-15,0 0-1,0 4-2,1-2 0,-1-1-3,-1 0-1,0 1 0,-1-1-9,-2 2 5,0 0 5,2 1-5,-4 0 3,0 2 5,-3 0-2,1 0 4,-3-2 7,-3 2-18,3-2 0,-7 3-4,1-1-18,-1 2-29,-1-4-33,-5 4-39,-1-3-33,1-2-44,-1 6-55,-3-7-51,3 6-50,-1-3-244,-1 1-650,2 3 288</inkml:trace>
  <inkml:trace contextRef="#ctx0" brushRef="#br0" timeOffset="83209.0681">8235 5921 175,'0'0'185,"-5"1"-13,5-1-10,0 0-18,0 0-5,0 0-16,-8-1-4,8 1-8,0 0-5,0 0 3,0 0 1,0 0-1,0 0 1,0 0 0,0 0-2,0 0 1,0 0 1,16 1-1,-13 1 2,-3-2 1,7-3 0,1 2 2,2 1-2,-1-3 13,4 0-3,2-2-6,6-1-4,6-2 5,-2-1 1,13-6-11,2 3-3,0-5-4,1 2 0,3-1-16,-2-1-4,0 0 0,3-1-7,20-3 3,-20 7-3,3-1-11,-4-3 28,0 1-7,3 0-2,1 2-6,17-10-17,-18 6 10,-4 0-6,2-1-9,22-7 3,-22 13-4,-2-5-3,5-1-2,-1 4-6,-1-4-1,2 5-3,-2-4 3,22-3-2,-21 9-4,-1 2 4,0-6-2,1 5-6,-3-4-3,1 5 2,0-1-3,-3 0 2,0-1-1,-1 2-7,1-3 2,-1 2-1,0 3-4,1-2-3,-2 0-2,1 0 4,-2 4-2,-1-4-4,-10 5-4,-1-2 3,0 1 2,0 1-2,-3 1-5,-2-3 6,0 1-3,-6 5 1,5-2-2,-7-2 7,-1 3 0,-3 1-2,0 0 5,-3-1 9,1 2-4,-4 0 1,1-1 0,-3 2-6,3-1 1,-5 1 3,7-2-5,-7 2-4,4-2 4,-4 2-1,4 0-1,-4 0-5,2-3 3,-2 3-5,0 0-3,0 0 2,0 0 1,0 0-3,5 0 0,-5 0-2,0 0 3,0 0-2,0 0-4,0 0 5,0 0 1,0 0 0,3 3-3,-3-3-1,0 0 2,0 0-2,0 0 3,0 0-3,0 0 0,0 0-3,0 0 1,0 0-1,0 0 3,0 0-1,0 0 2,0 0-3,0 0 2,0 0-5,0 0-2,0 0-5,0 0 0,0 0-7,0 0-3,0 0-3,0 0-12,0 0-9,0 0-5,0 0-19,0 0-12,0 0-13,0 0-20,0 0-22,0 0-32,0 0-35,0 0-51,-14-3-47,6 3-41,-2 0-15,-3 0-27,-1 0-226,-1 0-661,0 3 293</inkml:trace>
  <inkml:trace contextRef="#ctx0" brushRef="#br0" timeOffset="93623.224">16851 3116 194,'-2'-10'301,"-3"0"-32,2 5-28,3 2-24,0 3-23,-3 16-13,6 10-12,2 9-9,0 19-7,5 4-16,1 25-10,-8-23-9,3 0-11,4 20-5,-5-24-7,1 4-16,-1-11-1,0 0-22,-4-3-10,3-13-28,-2-2-20,1-2-26,-1 0-20,0-4-30,-1-5-32,-1-4-37,0-6-44,0-2-17,0-4-164,0-1-403,0-3 178</inkml:trace>
  <inkml:trace contextRef="#ctx0" brushRef="#br0" timeOffset="93840.2187">16868 3570 61,'-6'-58'183,"-2"-27"9,5 29 25,1 0-1,4 4 0,2 0 4,3 1-17,0 5 9,3 12-6,4 3-17,0 2-18,3 5-19,1 5-9,0 2-21,-3 12-11,6-1-15,-7 6-2,3 2-19,-4 7-8,4 6-17,-1 4-17,-7 5-9,-2 2-13,-3 0-21,-5 4-12,-3 2-12,-3 4-13,-6-4-13,-4 11-12,0-11-13,0-3-2,3-6-4,-7 0-8,3-3-6,-2-3-14,6-8-31,1 1-10,-2 0-37,2-3-124,-1-3-348,7 2 154</inkml:trace>
  <inkml:trace contextRef="#ctx0" brushRef="#br0" timeOffset="94729.4225">17248 3626 137,'0'-14'268,"0"2"-13,-4-8 6,4 3-11,-7-7-15,4 7-3,-1 0-18,-2 1-21,2 2-8,-3 3-14,3-2-10,-2 4-8,-1 1-13,3 4-19,-2 1-7,-5 3-23,1 7-11,0 4-14,-7 9-8,3 4-3,0 3-7,0 2-6,4 1-4,-1 1-1,3-3-7,2 4 2,2-5-13,1 2-3,3-4 2,0-4-1,0-4-6,4 0-1,-1-5-6,3-1-3,2-2-2,-4-2-5,2-3 9,3-3-15,-9-1 5,19-9-4,-8-1-17,1-5 3,0-6-15,-2-6-2,-3 5 3,3-4 1,-6-3 3,3 5 6,-4-1 7,-3 5 12,3 6 16,-3 3 7,0 0 12,3 4-6,-2 2-2,-1-3-4,0 8-8,0-6-4,0 6-3,0 0 4,0 0 0,3 19 0,-2-9-2,1 1 0,-1 6 2,3-2 1,1-2-5,0 1 1,1-3-3,1 2-8,0 0 14,0-4-3,0-1-1,0-1 4,3-2-3,-1-3 8,2 0 11,-1-4-3,4-3 8,1 0-1,2-9 8,0-4-1,-3 3 2,2-3-5,-3-3 5,-1 0-8,-5-5-3,0 9-7,-3-9-4,-2 9 10,-1-3-13,0 3-1,-2 1-7,1 5 7,-1 2-1,1 1 1,-2 3 1,-1-2-12,2 3 3,0 1-21,1 3-14,0 0-3,0 0-2,0 0 2,-2 13 4,4-3 2,2 1 5,-1 0 8,4 6 0,0-3 0,0 2 3,1 1 4,2-3-5,-3 3 6,2-2 0,-1-1 3,1-1 2,0 0 4,-3-3-9,1-1-4,0 0-21,0-2-15,0 0-11,-1-3-5,-1-2 1,6-2-8,-1-1 7,2-6-1,1 0-2,-1-7-2,-2 1-1,4-8-6,-3-2 14,2-3 9,1 1 27,-4-3 18,1 1 32,-4-2 20,0 4 21,-2 0 17,0 5 3,-5 5 9,2 3 10,-1 1 10,0 2 5,1 3 4,-2 0-11,-2 2-6,2 4-24,-1-8-3,1 8-10,0 0-15,0 0-12,0 0 12,-6 20-12,5-9-10,0 5 7,-1-1-16,2 6-6,2-2 3,0-2-2,4 1-6,-2 0 4,1-1-3,4-1-1,-2 0 0,0-1 4,6 7 0,-6-10-7,-1-3 3,2 3 1,-1-2 9,0-2-8,-2 1 8,0-5-11,-3 2 4,1-3-7,-1 3 2,-2-6 5,0 0-5,0 0-17,-5 9-12,0-7-32,-4 1-11,-2 0-22,0-3-29,0 5-48,-2-2-54,2 0-55,-1-2-218,0 1-534,2-4 237</inkml:trace>
  <inkml:trace contextRef="#ctx0" brushRef="#br0" timeOffset="94950.2138">17941 3348 7,'6'-5'408,"-4"1"-28,2 2-35,-4 2-27,4-4-23,-4 4-36,0 0-28,0 0-25,7 8-18,-6 1-15,2 3-17,-1 0-14,0 3-19,0 2-11,-1 2-6,0-2-15,2 0-16,-3-5-22,3-1-28,1 1-23,-4-3-9,3 1-17,0-3-18,-2 1-13,5-2-27,1-3-23,-3-1-27,-4-2-47,13-2-44,-2-3-30,1-5-180,-4-1-467,3-4 207</inkml:trace>
  <inkml:trace contextRef="#ctx0" brushRef="#br0" timeOffset="95167.0064">18123 3164 90,'-3'-4'90,"3"4"-26,-3-4-58,3 4-48,0 0-45,0 0 20</inkml:trace>
  <inkml:trace contextRef="#ctx0" brushRef="#br0" timeOffset="95997.0508">18282 3292 52,'2'-3'371,"-2"3"-43,4-1-32,-4 1-30,0 0-38,8 4-19,-8-4-23,2 5 3,1 2-32,0 2-10,-1 1-13,-2 2-20,1 3 5,-2 2-6,1-5-18,0 0-5,0 0-13,0-5-3,0 3-5,0-5-2,0 0-8,0 0 31,0-5 4,0 4 23,0-4 15,0 0 4,0 0 5,0 0-12,0 0-5,7-14 0,0-3-21,-4 0-8,8-7-13,-2 0-10,2 2-3,-3 7-14,2 3 0,0 0-17,-4 5-5,2 2-15,-3 2-2,4 2 7,-3 3-4,4 1-4,-2 1-6,2 8 10,4-2-6,-5 3-2,-1 0-19,2 2 4,-3-1-21,3 4-29,-3-4-29,0 5-30,0-4-43,1 0-31,1-1-26,2-1-19,2-2-25,-1-2-15,4-2 25,7-3 3,3-3 13,-2-5 11,0-3 19,2-1 23,-2-6 35,-5-2 43,6 0 48,-5-5 52,0-4 21,-6 1 33,2-3 12,-4 2 16,-2-5 0,-1 8 24,-4-7 20,-2 12 0,-1 5 16,0-3-6,-2 5-10,-2-1-4,0 3-21,-4 1-12,-2 2-1,-2 4-20,-3 2-4,-1 4-2,0 0-5,-3 5-10,-1 4-7,5-3-9,2 0-11,1 2-17,3 1 5,2 2-17,3 1-22,2-6-2,0 0 1,3 1-12,1-2 4,2 0-2,1-3 3,2 0 1,7-3 0,-6-1-2,4-2 6,0-2 1,2-4 6,-4-1 1,3-1 11,-3-1 9,0-4 26,-3 2 6,-2 1 6,0-1 17,-1 0 25,-2 0 15,2 1 16,-2-1 3,0 2 10,-1 2 0,-1 1 6,-1 0-4,-1 0 1,0 2-2,0 3-8,4-7-3,-4 5-7,0 2-8,0 0-6,1-3-12,-1 3-3,0 0-9,0 0-9,0 0-11,0 0-9,0 0-9,0 0 1,0 0-11,2 20 16,-2-1-1,1 12 7,2 3 3,-3 15-1,5 6 19,2 24 4,1-19 6,6 36-5,3-2 7,-1 9-6,5 1-2,1 6-2,5-3-8,-2 2 1,6 5-7,-7 0 0,2-8-13,-5-2-18,0-8-16,-2-9-24,-9-30-15,-5-10-12,-2-12-8,-1-5-2,-2-4 3,-4-6 9,-4-4 10,-11-2 6,0-2 3,-7-10 9,-2-4-4,-13-8 9,-2-11 9,-1-2 2,-14-24 16,2-6 2,-1-3 8,5 0 8,3-7 4,1 3 1,17 18 9,-10-32 6,3 1-11,11 25 0,8-8-9,-7-19 3,14 20-6,3-34-3,16 8-10,6-3-7,12 6-4,10 3-15,16 4-8,8 6-6,9 2-11,8 9-19,0 7-3,9 5 10,-3 12 3,-1 6 1,-4 7 7,-9 9-6,-26 7-16,1-1-25,-14 4-32,-5-2-15,-1 5-24,-11-3-20,-3 3-18,-5-2-19,-4 4-26,0-7-44,-17 12-56,-7 1-305,-14 2-698,-10 2 309</inkml:trace>
  <inkml:trace contextRef="#ctx0" brushRef="#br0" timeOffset="96425.1515">17044 4417 171,'-41'10'286,"13"-5"-6,6 2-1,-1-5-3,12 2-11,2-3-4,4-1-20,-1 0-13,3 4-41,3-4-13,0 0-13,0 0 7,0 0 8,28 2-10,-2-5 20,17-6 2,4 1-2,29-7-7,7-2-11,1-2-2,5-8-14,11-2-13,0 4-13,7 2-3,6-4-7,4-2-6,10-9-9,-1 4-8,10-2-9,-7 1-8,2-6-8,3 4-14,-3 4-11,-3-3-10,-4 0-12,-5 0-12,-7 0-5,-3 6-7,-11-1 0,-8 7-8,-8 2 5,-13 2-3,-27 8-3,-15 5 2,-3-3 3,-9 6 7,-2 0-8,-3 0 8,-7-1-4,3 4-13,-4-2-12,-2 3-18,0-4-37,0 4-38,-11-8-34,-4 6-47,-8 2-35,-18 3-23,0 5-24,-8-1-28,1 6-34,-24 11-249,3-3-643,0 3 284</inkml:trace>
  <inkml:trace contextRef="#ctx0" brushRef="#br0" timeOffset="96710.524">17244 4637 184,'-14'5'286,"4"-2"-16,3 1-14,7-4-16,0 0-9,0 0-4,23 1-1,5-4 2,17-6 8,28-4-28,7-3-11,6-2-9,12 0-14,3 0-9,6-3-16,6 0-13,8-3-10,0 1-2,0 3-8,-4 2-17,1-3-12,-5-7 1,-2 8-21,-2 2 3,-15-3-8,0-3-9,-6 1-3,-11 0-15,-6 4-8,-26 2-26,-6 5-42,-1-6-36,-17 2-49,-1 1-69,1-8-67,-4 2-68,-4-4-267,-2 0-645,-4-4 287</inkml:trace>
  <inkml:trace contextRef="#ctx0" brushRef="#br0" timeOffset="97495.5065">19865 3103 159,'-7'6'153,"2"1"-4,-1-1 0,0-3-5,5 2 10,-2-3 14,0 4 20,3-5 24,0-1 21,0 5 14,0-5 23,6 3 7,1-6 3,10-3-3,6-7-29,3-3 2,15-9-21,-1-9-24,15-19-19,-15 16-16,15-23-12,-3 8-23,-4-8-12,-3-7-9,-4 6-12,-7 18-14,8-27-5,-1 3-6,-17 18-18,13-22 2,-15 23-9,1-3-1,-4 4-31,-2 7 6,-4 16-3,-6 9 5,0 1-1,-3 5-5,-1 0-3,1-2-12,-2 8 0,-1-1-29,-1 4-23,0 0-44,0 0-13,0 0 11,-16 30-1,-2-2-7,-6 20-11,-20 18-30,-2 7-9,-3-5-15,-2 13-15,-1-8-13,0 6-11,-4-6-7,2-1 0,2 4-9,-3-8 7,3-3 13,4-5 8,14-17 15,-16 13 11,14-16 21,4-7 30,-2-6 14,10-5 31,0-4 31,3-3 23,7-5 35,1 0 17,2-6 19,4 3 28,-1-3 15,2-1 11,3 1 14,3-4-2,-6 1 16,6-1-4,0 0-7,0 0 2,0 0-2,0 0-14,0 0-15,0 0 3,13-15 0,-6 11-4,-1-3-1,4 3-11,-3-2-6,1 4-18,2-1-7,-3 1-7,-7 2 1,24 7-2,0 4 11,4 5 5,10 11 3,5 4 9,19 16-18,-2-4-6,2 3 2,-3 2-9,0 0 0,3 3 5,0 2 5,7 3 5,0-2-5,-1 2-8,0-1-5,1-7-6,-3-6 5,-3-2-8,-1-4-3,-20-11 3,2-5-5,1-1-8,-4-5 11,1 1 1,-15-8 2,-2 3 5,-2-6 14,-12-1 21,0 0 17,-2-3 22,-3 1 12,-6-1 16,8 3-6,-8-3 8,6 1-6,-6-1-5,0 0-3,0 0-26,0 0 4,0 0-12,0 0-12,0 0-10,0 0-3,0 0-11,0 0-21,0 0-14,0 0-32,0 0-28,0 0-39,0 0-50,0 0-47,0 0-66,0 0-57,0 0-68,0 0-74,0 0-474,0 0-989,-14-25 438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4:44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 9860 163,'-10'-5'217,"-2"-3"-6,5 5-6,-2-3-28,2 3-24,0 3-4,4-2-24,-4 2-9,7 0-23,-6 4-19,5 3 4,1 5-4,-4 8-13,4-2-7,4 10-4,0 6-3,2-3-5,1 3 3,0 0-15,-3-3 5,8-2-7,-4-4-3,3-1 0,-4-7-6,3 0 5,0-5-2,0 0-4,-3-3 4,0-5-6,1-2 4,2 0 3,-1-6 7,-1-2 13,2-4-5,1-7 10,-1-7-9,0-2 8,-3-1 10,3-2-13,-10 2-1,3-3 4,-5 0 2,1-2-5,-5 1-13,-1 1-3,-3 2-2,-1 1 2,-2 3-9,4 12-7,-3-3-10,4 5-4,-5 2-12,1 5-25,3 1-17,1 4-15,-5 7-19,3 2-9,0 5-23,2 1-24,0-2-21,3 4-25,4-1-18,-1 7-108,2-8-345,2-2 152</inkml:trace>
  <inkml:trace contextRef="#ctx0" brushRef="#br0" timeOffset="225.6039">939 9393 159,'-6'-8'260,"-1"0"-25,7 2-19,-7 3-41,7 3-7,0 0-19,7 20-11,1 7-14,5 6-11,7 19-14,13 24-4,3-3-13,-12-23-3,7 28-8,6-4-5,-12-22 0,0-4-11,13 24-2,-15-29-9,-2 4-5,0-5-26,-4 2-30,1-2-33,-9-11-40,5-2-31,-1-2-13,-5-3-51,-2-4-132,-2-3-344,-1-7 152</inkml:trace>
  <inkml:trace contextRef="#ctx0" brushRef="#br0" timeOffset="465.7762">1157 9728 99,'-5'-24'226,"6"5"-7,0 1-22,1 5-14,1-2-26,5 0-8,-4 6-19,3-1-13,-1 3-18,7 2-9,2 2-11,-5 3-8,3 4-18,-5 2-19,6 5-14,-4 0-17,-3 8 2,0 7-19,-7-1-23,0 1 5,-1 0-3,-2-1-4,-4-2 0,1-5 8,2-1-10,-6 3-4,2-3 25,2-8-29,-4-4-8,6-1-25,0-4-22,4 0-114,-10-6-236,7-5 104</inkml:trace>
  <inkml:trace contextRef="#ctx0" brushRef="#br0" timeOffset="697.6631">1214 9240 21,'-2'-17'254,"2"5"-3,0 7-31,0-3-29,0 3-19,0 5-17,0 0-29,0 0-2,10 18-12,-3 1-15,6 7-7,-1 1-15,4 5-1,2 9-8,-1 0-5,3-1-1,-9-11-18,3-2 4,0 3-3,2-4-7,-2-2-1,-3-3-14,-1 1 10,1-9-5,-4 0-1,3 1-1,-7-5-12,4 1-1,0-4-13,0 1-8,-3-5-9,-1 0-18,-3-2-28,11-3-23,-2-6-62,-6-1-7,1-1-39,-3-6-101,-1 0-320,-1-1 141</inkml:trace>
  <inkml:trace contextRef="#ctx0" brushRef="#br0" timeOffset="986.5335">1294 9506 149,'-3'2'211,"0"-1"-12,3-1-13,0 0-11,0 0-20,0 0-4,0-10-11,3 0-9,3 2-5,2-8 13,2 1-13,3-4-12,-3 3-5,1 3-13,-4 0-11,0 4-8,1 2-13,-3 2-5,0 2-7,5-1-12,-6 6-2,3 0-6,-1 4-3,1 1-3,2 2 7,-1 1-7,2 4-7,-2-1 1,-1 0-5,3-1 8,-3 0-11,-2-2 2,0 0-1,2-2-3,-4-4 5,1 3-7,2-4-12,-1 2-4,2-4 0,-1 0-7,-6-1-17,14-4-15,-8 1-28,1-4-25,-6 0-31,6-5-34,-2-3-21,-3-3-11,-1 0-129,-7 2-351,2-9 156</inkml:trace>
  <inkml:trace contextRef="#ctx0" brushRef="#br0" timeOffset="1074.6848">1505 9227 95,'-8'-18'43,"1"1"20,-2 1 14,2 7 4,2 0 13,-4 0-13,6 4 4,-1 1-12,4 4-9,-3-8-38,3 8-11,-1-4-34,1 4-34,0 0-69,0 0-130,0 0 58</inkml:trace>
  <inkml:trace contextRef="#ctx0" brushRef="#br0" timeOffset="1736.6662">1553 9223 30,'0'0'286,"-6"-2"7,6 2-21,0 0-26,-5-3-25,5 3-28,0 0-10,0 0-26,0 0-20,0 0-16,17 10-11,-9 0-11,2 1-4,5 8-16,-9-5-8,7 1-4,-3 0-13,-2-1 1,1 1-9,-1-3-5,-4-4-4,2 2-8,-5-4-3,2-2 5,0 2 4,-2-3 21,-1-3 18,6 4 23,-6-4 19,0 0 3,0 0-17,0 0-6,-3-18 14,-1 1-39,1-1-3,-2-9-18,2-4 3,-3 5 23,6-1-42,0 10 1,0-3-31,0 8 17,1 3-3,2-5 0,3 6-8,-2 0-9,5 2 2,0 1-5,0 2-6,-1 3-5,1 0-12,3 4 12,-2 0-4,0 0-3,0 1-2,0 4 6,-3-3-15,0 3 3,-3-6-9,3 0 4,-1 2 3,-6-5 1,5 9 5,-5-9 17,5 2-2,-5-2 18,0 0 2,0 0 2,0 0-9,0-19 3,-3 0-14,0-6-10,-1-1 5,1-1-15,3-4 19,3 3-6,1 4-1,-1 7-6,0 2 10,1 4 5,0 1-9,3 2 2,3 3 0,-4-2-7,3 6 13,6 2-11,-1 5 9,-3 0-8,3 0-2,-3 4 11,5 0-1,-5 2-11,3 1 11,-4-1-7,1-1-25,-2-4-14,-1 2-4,2-5-25,-4 2-3,4-1-9,-2-3 3,-1-4-25,-7 2-10,16-10-27,-8 5-23,-4-4-10,1-1-1,0-6 14,-5 4 0,1-9 20,-2 3 11,1-2 45,-3-1 9,1 2 33,-1 4 38,0 3 35,0 1 13,3 5 6,-2 0 2,2 2-15,-2 1 7,2 3 9,0 0 4,0 0 6,-2 14-20,4-8 20,-1 5 4,2 0-4,0 1 7,0-3-10,2 2-1,-2-2-4,4 0-1,-3-1 0,2 0-1,1-2-7,3-1-3,-3-2-10,0-1-19,-7-2-52,14-3-30,-5-4-46,3 0-171,-3-4-323,-6-2 144</inkml:trace>
  <inkml:trace contextRef="#ctx0" brushRef="#br0" timeOffset="2123.9055">2094 8628 30,'0'0'265,"0"0"-20,0 0-22,8-15-17,-3 8-17,2-1-18,-4 2-20,5 0-18,-1 5-10,4 0-21,-4 1-6,5 0-10,-4 5-11,-1 0-6,2 7-9,-2 2-2,-2 3-3,2 7-3,-1-6-4,-4 1-1,3 0 0,0 0-10,-2-2 1,0 0-8,-1-1 1,0-5-5,-2 0-2,3-4 3,-3 1-9,3-3 3,-3 0-11,4-2-2,-4-3 3,3 4-4,-3-4-2,7 2 3,-7-2-5,13-10-17,-5-1-18,2-3-37,6-8-35,2 0-28,-3-2-46,2-5-16,2 2-158,-4 1-382,2-4 169</inkml:trace>
  <inkml:trace contextRef="#ctx0" brushRef="#br0" timeOffset="2458.7517">2477 8324 54,'-4'-18'156,"-2"2"6,1 2 26,-4 2 12,4 2 3,-4 4-22,2 3-20,0-2-18,-3 7-18,0 4-6,0 7-15,2 3-10,-2 13-8,4 2-5,2 3-4,1 2-10,1 13-5,2-19-16,5 2 14,-1-5-4,1 0-6,0-8 4,1-1-2,2-3-12,-1 0-4,-1-5-3,1-3-1,-1-5-9,1-2 8,-7 0-8,17-9-5,-9-5-12,-1-3-23,0-9-5,-4 8-9,1-11 3,-5-1-2,-5 0-14,2-2 6,0 3 2,-5-2-7,2 2 20,-4 4 20,7 6 29,-2 5 16,2 5-5,1-2 5,-2 7-11,3-1-9,2 5-6,0 0 7,0 0-9,0 0 4,7 43-3,0-16 1,-1 4-2,3-4 11,2-2 5,-2 1-2,4-2-4,-3-2 7,4 0-3,-3-8-5,3 3 0,-2-7-9,0-1-1,-2-7-30,0-1-34,0-2-41,1-1-79,-4-12-61,3 0-185,-1-8-452,-3-1 200</inkml:trace>
  <inkml:trace contextRef="#ctx0" brushRef="#br0" timeOffset="2629.5182">2553 7960 103,'-3'-7'189,"2"5"-14,1 2-23,0 0-3,0 0 11,4 26 5,3-1 8,1 0-14,0 2-13,0 5-3,2 1-14,3-1-9,-6 2-11,10 7-8,-6-14-12,3 0-14,-3 3-11,-1-3-27,2-6-40,-4-4-39,0 0-51,-1-4-56,-2-4-44,-2 1-134,-1-5-354,-2-5 158</inkml:trace>
  <inkml:trace contextRef="#ctx0" brushRef="#br0" timeOffset="3062.8734">2563 8306 222,'0'0'252,"-3"-3"-26,3-3-25,3-2-6,4-7-33,-1 6-11,2-8-20,8 0-10,-5-7-16,0 4-9,1-2 0,-2 5-19,-5 0-6,1-1-4,-1 0-9,-5 1-7,3-3 5,-3 4 5,-3 1 1,2 2 20,-1 2 13,2 1 9,-1 3 3,-2 1 8,2 0-21,1 2-13,0 4-23,-2-7-3,2 7-2,0 0-7,0 0-7,0 0 9,7 18-18,-4-5-4,4 0-2,-4 4-4,3-1 9,-1 0-12,-2 1-6,4-4 4,-4-3 0,-2-2-6,4 2 3,-3-5-1,1 0 4,-1 0 0,-2-5-8,1 6 52,-1-6 23,4 1 28,-4-1 17,0 0-12,0 0-6,0 0-9,0-23-5,0 5-16,0-2 2,0 2-19,-2-2-8,4 1-5,1 0-9,-1 1 0,3 2-8,-2 5-2,1 0 1,2 2-10,2 3 5,1-3-18,-1 6 0,2 0 12,-3 3-32,7 0-6,-4 3-4,-3 2-5,2 3-22,0 6-9,4 7-28,-6-5-32,3 10-28,-4-3-32,-2 9-43,-2-3-58,0 5-54,-5 0-255,3 0-636,-7 2 281</inkml:trace>
  <inkml:trace contextRef="#ctx0" brushRef="#br0" timeOffset="3543.3919">3205 8461 2,'-3'-5'302,"3"5"-25,0-5-5,0 5-14,0 0-23,0 0-23,0 0-21,-1-4-28,1 4-20,0 0-16,0 0-15,0 0-7,-6 17-10,2-7-14,-4 13-4,-4 1-1,1 5 6,-8 11-5,-3 1 5,-3 2-8,-3 3 6,-19 16 6,19-16 2,-14 22-1,-2 0 25,1-3-24,-1 5-6,-1 0 2,1 1-3,-8 5 6,3 10-6,-9 1-3,3 0-13,-5 0-2,2-1 24,-3 9-9,-1 5-7,-4 4-27,1 9-13,-14-6 3,8 4 14,-3-1-1,8-5 3,-8 2 29,7-3 3,1-9 0,4-3 6,-4-6 10,5-11 4,6-3-4,6-11-2,14-17-6,8-2-1,-7-4-9,1 3-10,4-12 3,11-9-5,-2 1-6,8-11-6,0 1-3,8-5-24,0-2 13,0 2-8,2-1-1,-2-4-4,1 2-18,-1-2-2,4-1-18,0 0-13,0 0-21,0 0-10,0 0-35,0 0-34,0 0-44,7-13-16,-3 9-39,-1-5-52,4-2-71,3-2-98,1-1-273,6-5-772,-5-4 342</inkml:trace>
  <inkml:trace contextRef="#ctx0" brushRef="#br0" timeOffset="4570.838">3439 10404 146,'-3'-3'152,"2"-2"-17,-3 3 15,2-2-7,1 0-8,1 4-5,-6-3 2,6 3-17,0 0-10,0-5-2,0 5-18,0 0 5,6-6-14,-3 3-8,5 0-1,5-3-1,-3 3-2,12-2 3,5-4 6,12 1 7,5 3 8,5-9 12,20 2-2,3 1-4,4 3 1,3-4-7,0 1-6,7-2-5,-3 0-8,0-1-4,4 2-5,1-1-5,-5-2 1,-4-3-4,-9 5-7,3-3-1,-25 3-9,0 4 16,-1 0-17,-5 6-7,-14-4 0,-2 2-5,-4-2-11,-8 4 7,-4 1 2,-3 1-9,0 1 10,-1-2 4,-2 2 0,-4 0 0,0 0-8,0 0 0,0 0-20,0 0-7,0 0-31,0 0-39,-14 4-51,14-4-49,0 0-34,-3 6-37,3-6-220,13 2-511,-1-2 226</inkml:trace>
  <inkml:trace contextRef="#ctx0" brushRef="#br0" timeOffset="5380.0588">6376 10069 56,'-4'3'186,"1"-1"-3,0 1-7,2-1 2,1-2-6,-5 4-3,5-4 0,-2 3-11,0 0-12,2-3-8,3 7 3,0-2 0,1 0 7,3 1-8,4 0-6,3 2 0,6 1-3,6 0-2,3-4-5,15 1 1,25 3-27,-20-9 14,25 0-15,2 0-22,5-3-1,-1 3-10,6-5-4,0-1 4,3-4-18,3 3-2,2-4-10,0 0 2,3 0 9,9-3-16,-7 2-2,-1-1-6,0-3 0,-3 2-3,-3-3 2,-3 0-6,-4 1 22,1 3-28,-12 1 1,-1 4-2,-24-3-1,-1 6-2,3 2 2,-6 0-7,-5-4 7,-10 3-3,-4-1-3,-4 2 7,-6 2 0,-6-1 2,-1 1 10,-1 1-5,-3-1 12,2 1 13,-3 0 16,-4 0 11,6-2 8,-6 2 2,0 0 4,0 0 3,0 0-9,4-1-5,-4 1-3,0 0-2,0 0-11,0 0-2,2-2-5,-2 2-10,0 0 0,0 0 1,0 0-9,0 0 1,0 0-14,0 0 9,0 0-2,3-2-2,-3 2 1,0 0-6,0 0-2,0 0 1,0 0 2,0 0-8,0 0 6,0 0 1,0 0-4,6-2-6,-6 2 2,0 0 4,0 0-9,0 0-7,0 0-15,0 0-11,0 0-17,0 0-20,0 0-21,0 0-30,0 0-29,6 0-30,-6 0-39,0 0-45,0 0-62,0 0-77,0 0-204,0 0-656,0 0 291</inkml:trace>
  <inkml:trace contextRef="#ctx0" brushRef="#br0" timeOffset="188167.5878">14199 7229 182,'-3'-5'236,"0"-5"4,-1 3-7,1 0-5,1-1 6,1 3-18,-1 0-1,2-2-18,-2 4-19,1-1-18,-1 1-15,2 3-19,0-4-13,0 4-15,-1-5-5,1 5-11,0 0-12,0 0-8,0 0-9,0 0-5,0 0-2,-1 12-4,3-1-3,1-2-1,-1 2 0,0 0-6,-1 0-3,3 4 0,-2-1-5,1-1 1,-1-1 0,-1-4-5,0 5-1,2-2-1,0-2-1,-1 0-3,0-1 4,-2-2-7,3-2 4,-2 0-4,2 1 1,0-1-8,-3 0 5,2-3-3,0 2 14,-2-3 18,10 0 1,0-3 5,7-4 1,7-7-2,14-13-10,2-4-1,20-18 6,-1-2 6,1-2-23,-20 18-1,19-20 0,-5 3-4,-19 19 6,0 6-9,-2-1 8,-11 11-9,-2 1 3,-2 2-7,-4 4 8,-5 2-1,-1 2-4,-1 0 13,-3 4-7,-1-3 21,2 3-5,-3-1 12,1-2-13,0 3 0,0-1 3,-3 3-8,0 0 3,4-4-11,-1 3-2,-3 1-6,0 0-20,0 0-28,0 0-25,4-2-38,-4 2-47,0 0-56,0 0-64,0 0-29,6 5-25,-5 1-222,3 3-588,-4 10 262</inkml:trace>
  <inkml:trace contextRef="#ctx0" brushRef="#br0" timeOffset="188935.7985">14597 7364 134,'-11'-10'137,"0"2"-5,-5 5-6,-3 2-11,-4 4-7,-1 3-16,-1 9 4,-12 5-3,3 6 0,-2 6-11,-1 2-1,2 6-7,-15 21 0,4 7-4,1 3-3,2-1-5,0 3-3,1 4 5,-2 0 7,5-2-3,2 0-1,1 0-4,3-4 1,14-19 0,-7 24-3,12-21 0,0-4-3,1 2 4,2 2-1,4 2-3,1-2-5,2-1-2,7-2 0,0-4-2,5 1-3,4-3 5,5-2-3,2-1 0,2-4-2,3 0 1,7 0 1,3-5 0,5-5 3,5-6 0,22 0 2,-23-8-5,6-1 3,18-2-10,-19-5 2,2-6-3,-1 1-2,-3 0-8,5-5 2,-4-1-7,-4 4-1,2-9 1,-4 4-4,-3-1-3,-10 0-1,-1 1-7,1-1-11,-5-3-15,-2 4-3,0-1-17,-7 2-6,-5 0-3,1 1-13,-4 0 0,3-2-8,-5 1-11,0-1-19,-1-1-17,-3 0-25,0-2-11,0 0-29,-3-3 9,-1 0 12,-3-2-11,-1-2 12,-3 1 4,1-1 13,-7-2 8,-2 1 10,1 5 25,4 2 0,-6-1 30,1-2 31,3 5 10,-4 0 35,6 0 8,-3 3 19,5-1 20,-1 5 24,5-1 21,-1-2 0,2 3 8,1-1 0,2-1-6,1 1-4,3 1-14,0 0-6,-7-3-13,7 3-2,0 0-6,0 0 0,17-2 3,0 4 5,0 1-8,6 2-2,3 0-2,3-1-6,-3 1 2,-2 5-6,2-5-4,-5 4-6,-2 6 1,1-1 0,-4 1 4,-1 4 3,-1-1-1,-4-2 0,-3 1 3,-3 1 7,2 0 0,-4 9 5,-4 0 10,-4 0 5,2 4 5,-6-2-9,-4 4 3,-3 6-4,-3 1-3,4-10-3,-1-1-22,-6 9 17,-1-3-14,5-8-3,0-1-11,0 3-48,-7 8-38,9-9-51,-4 12-62,6-9-79,2-2-54,0-3-225,2 1-572,4-3 254</inkml:trace>
  <inkml:trace contextRef="#ctx0" brushRef="#br0" timeOffset="190799.2917">15876 10031 95,'-4'-20'178,"-3"3"-13,4 1-6,-4 0-3,0 0-6,-3 3-10,2-1-12,-4 2-3,1 3-11,0 1-10,-3 0-3,0 4-6,-9 0-6,2 6-5,-3 3-8,-4-3-5,-8 10-7,-1 7 0,0-1 2,1 4-7,-4 2 0,1 5-1,2-3-4,-1 6-2,-1 4-1,2 2 2,1 4-5,-9 18-1,12-20-2,3 7 1,2 1 14,3-1-3,-2-1-2,-7 28 6,16-25-16,-3 3-3,3-1-1,2 1-1,3-2 3,-1 3 0,3-3-1,1 3-12,6 0 6,-4-1-11,8-3 5,-2 1 2,4-14 1,0 11 3,6-1 7,-3 3-11,2-17 2,4 13-6,1 0 4,5 2 0,-2-1-2,2-4 3,-2 1-13,7-2 6,1 2-1,4 1-3,6-2 1,-1-4 15,4-2-18,4-6-7,19 12 4,-19-14 2,6-7-1,20 4-4,-22-13 2,5-1-16,19 6 14,-1-14 0,-20 5-7,0-6 1,22-3-5,-22 4 8,3-7-3,-1 2 1,20 1-4,-20-3 5,-1 3-4,0-1-1,1 4-4,-3-4 6,1-5 7,0 6-16,-5-3 3,1 1 17,-3 0-16,-2-2-1,-10 4 4,2 0-4,-2-1 10,-1-2-1,-3 1-21,-2 2 3,-5-1 2,-7 2 3,0-2 6,0 2-2,-3-2 7,-1-1-6,-1 3 3,-2-3-12,-3 3-3,6-2-10,-5 0-17,-1 2-17,0 0-24,0-5-26,0 5-39,-4-10-49,-2-1-44,1 1-24,-4-3-34,1 1-175,-2-2-506,-3-5 224</inkml:trace>
  <inkml:trace contextRef="#ctx0" brushRef="#br0" timeOffset="191138.7037">16479 11579 144,'-10'-6'249,"1"5"-10,4-2-10,1 2-4,-3-2-13,4 3-13,-2-3-10,2 1-6,3 2-12,-5 0-18,5 0-9,-5-2-9,5 2-17,0 0-3,0 0-11,0 0 0,0 0 4,8 14 2,-5-9-8,3 4-1,2 3-9,2 1-10,1 1 2,6 4 5,3-2-3,1 4-8,1-3-16,1 0 1,0 0-9,-3-1-15,6 1 9,-2 2-3,0-3-3,-3-4-10,0 1 7,-1 0-14,-9-3 1,3-1-4,-5-2-2,-3-1-11,-1 3 6,1-2 0,-3 3 7,-2 9 4,-7 9 10,-2 4-2,-9 13-4,-7 5 1,-10 29-5,-1-5 3,-6 1-2,-4-2-2,0 4-6,1-5-1,-5 1-4,6-4-13,0 1-2,13-24-24,3-4-10,1-1-43,2-1-35,0 0-61,10-11-68,1-3-81,2-3-302,1 6-677,6-3 300</inkml:trace>
  <inkml:trace contextRef="#ctx0" brushRef="#br0" timeOffset="191914.8559">16855 12753 8,'0'-5'270,"0"-2"-23,0 2-29,-4 1-13,2 1-13,-6 0-13,1-2-15,-3 5-8,-4 5-14,-7-2-9,-1 4-12,-4 3-2,-2 3-2,-9 4 1,-3 7-2,3 4 2,-1 1 4,1 7-9,-2-2-4,5 7-4,-15 17-4,2 0-8,12-15 3,-9 20-3,13-16 9,-11 21-13,6 5 1,12-28-13,1 4-6,2 1 1,0 3-3,3-1-10,3 4-5,4-4 1,1 4-10,6-1 0,1 4-6,3-1 19,3 0-21,4 4-3,3-8-12,1-3 13,3 2-13,6-3 7,3-4-6,5-3-7,1-3 5,5 3-5,6-11-5,2-1 9,2-7 17,23 6-38,-1-15 21,-18-6-9,24 3 8,-3-4 6,3-6-14,-2 2-3,-1 0-2,-19-5-2,20-12 2,-21 11-18,20 2 7,-4-9 10,-17 2-7,0 1-4,-2-1 8,2 0-2,0 0-7,-3-3-3,0 6-9,-4-3 0,-3 0-6,-12 0-5,1 0-5,-2 0 3,0 2-7,-5-2 10,-4 5 4,0-5-3,-3-1-3,-5 6-3,2-2-11,-3 0-4,-1 0-10,0-1-11,-2 2-4,0-2-32,-1-4-31,-2 2-29,-1-1-26,0-1-52,-3-8-12,-1 10-23,-2-10-180,-3 3-498,-2 0 220</inkml:trace>
  <inkml:trace contextRef="#ctx0" brushRef="#br0" timeOffset="192175.7156">17499 14260 91,'-22'-3'173,"0"-3"-10,1 6 9,4-3 6,4 1 13,1 3 17,2-4-5,0 3 2,3-1 1,3-1-17,-2 5 0,6-3-12,-7-3-16,7 3-19,-4-1-9,4 1-12,0 0-12,0 0-1,0 0-17,28-4 3,-4 11 1,7-4-4,9-3-10,6 7-11,-1 0 10,3-2-18,-6 7-18,2 1 17,-2 1-14,-15 2-6,4 9 1,-8-3 0,-7 7 5,1 0 8,-11 22 3,-6 2-3,-4 2 0,-6 4-18,-17 20 13,-4-6 2,6-22-16,-12 27-9,6-30-6,0-2-6,-14 16 1,10-20-24,7-6-30,-5-4-52,5 3-45,7-8-67,0-4-80,5 2-67,4-12-231,5-1-629,4-10 278</inkml:trace>
  <inkml:trace contextRef="#ctx0" brushRef="#br0" timeOffset="193598.7774">22791 15454 5,'6'-17'189,"-2"5"3,-3-1-22,0-4-17,-1 1 2,-1 0-12,-4 0-12,0 0 3,1-1-12,-3 3-8,1 5-6,-3-6-14,-4-4-4,0 7-12,-4-7-11,0 4 2,-2 4-1,0-5-8,-2 2-2,-2 2-4,4 0-4,-5 0-2,7 3-10,-7-1-1,4 2 4,-2-2-6,1 6 0,-2-2-8,1 1 4,-5-1-1,-1 1-4,0 0 2,-2-3-1,2 4-2,-2 1 3,-8-2 0,0-5-4,-1 5 7,10 4-6,-10-6-6,15 7 5,-1-3-5,-2 3 6,3-2-13,2 4 2,-2-3-2,-2 0-1,2-2-6,-1 6 4,-2-3-3,-1 0 1,1-4 1,-15 5 0,15 2 0,-1-1 3,0 1 5,1 4 2,-1-4-4,1 1 5,3-1-4,-1 4 4,1 0-5,0 2 0,3-3-8,1 4 3,-1-2 0,0-2 1,1 1-4,1 5-1,0-3-4,2 3 4,-4-1-4,4 7 1,-4-5-2,4 2 2,-6-3-10,1 7 8,-1-2-5,1 4 7,0-4-3,-4 3 11,-8 6-4,1-4 2,9-1-5,-9 12 6,-2-5 16,4 4 4,0-6 1,0 11 8,0 1 8,0 1 2,0 5 2,3 0 4,-6-1-17,9 3 25,-12 24-19,13-24 1,4-3 3,4 9-9,-1-1 1,-2-1 2,7 2-5,3-3-4,2 1-9,2 1-6,3-13 11,4 14-36,2-4 25,4 4-6,1-6 11,3 2 1,5-2 7,0-4-11,14 31-6,-7-40-1,0-9 13,7 18-7,2-7-9,14 21 4,-11-24-7,2 3-15,2-5 12,4-3 11,-2 10-12,-1-14 2,3 3-31,2-8 1,-1-1 2,1-5 0,18 9 10,-20-11-10,5 1 22,-4-5-14,3 9 4,0-11 7,3 2-4,-2-4 3,22 0 0,-25-8-5,3 6 30,1-7-22,-5 3-3,1-2 9,2-7 2,-3-3 6,3 1-15,-3-12 14,0 8-8,19-15-4,-21 6 1,21-15 9,-25 16 15,3-2 12,17-14 0,-18 10-2,17-7 1,-16 12-1,22-18 1,-7 2 1,-17 10 7,18-12-6,-19 17 1,1-4-1,3 4 3,18-12 5,-30 11 1,1 4 1,-1-3-18,-10 12 27,-2-9 7,-2 4 9,-1 1 8,-2-1 5,-1-3-17,-3 3 6,1-10-17,-4 0-4,0-14 3,0 1-19,-4-3-5,-3 3 1,-3-5-12,-7-1 6,1 6-7,3 10-8,-6-13 3,-3 7-4,4 7-2,-3 3-6,-2 3 6,0 3 1,-3-1-1,-2 3-8,4-2 6,-6 2-6,0 3 8,0 3-3,-1 0-1,0-1-2,-1 1 3,-2 3-16,-7-7 18,6 12-1,4-7 3,-1 7-9,2-3 7,-2 3-3,5 5-1,-1-3-5,7 1 4,-1 0-9,2 0 7,0-2-3,3 6-32,-1-2-6,1 3-19,2-1-24,-1-1-31,5-2-30,-3 4-31,7 1-33,-9-1-35,9 1-35,0 0-34,-6-8-14,6 8-21,0 0-205,18-10-598,0 0 265</inkml:trace>
  <inkml:trace contextRef="#ctx0" brushRef="#br0" timeOffset="195639.1086">23423 14329 152,'10'-45'180,"-3"11"-13,0 0 9,0 5-4,-2-1-1,0 13 9,-3 4-16,0 4-9,1-1-14,-3 5-25,2-2-6,-1 2-14,-1 5-18,1-5-5,-1 5-9,0 0-1,-4 16-10,-3 2-5,-1 13 2,-9 19-2,-3 4-3,-7 24 3,3 3 0,3-26 5,-10 33-1,5-4-2,-4-5-1,2 2 15,8-24-9,0-3-2,2 2 5,0 1 2,0-7 1,6 1-6,-9-1 0,8-1 2,2-16-3,-6 17-1,7-21 4,-1-1-14,5-5-8,-1 1 1,-3 1-4,6-8-10,-1-7 5,3 6-2,-2-6-4,1-7-8,-1 3 2,-2-3-3,2 3 2,1-2-7,3-4-12,0 0 9,-3 7-30,3-7-11,0 0-3,0 0-24,0 0-8,0 0-51,0 0-22,-11-21-28,10 6 10,-6-7-6,5 2 5,-2-8 12,-2 1-4,-1-5 23,2 3 3,-4-3 25,1 2 19,-2-3 14,6 2 20,-2-4 25,-1 5 28,0 5-3,1-1 26,2 2 16,0 13 16,1-1 11,3 1 9,-3 5 12,1-1-12,0 0-3,-1 2-6,3 5 0,0 0-12,0-7-1,0 7-3,0 0-1,0 0 5,0 0 4,0 34-1,3-10 4,1 4 1,1 2 11,0 2-11,-2-3-5,1-4-1,-1 9 0,1-1 9,2-1 33,-2 0-5,0-6-7,-1 2-5,0 1-13,1-4 10,-1-11-25,1 6-2,-1-8 4,1-2-9,-2-1 7,2 0-4,0-1 2,-2-4 9,3 3-2,-2-1 17,6-3-8,3 2 7,5-3-9,7-2 10,4 0 2,13-15-18,1-3-7,3-2-16,19-11 2,-4-9-9,-19 19-7,1-4-3,-1 3-16,2 2 12,-3-6-4,1 9-8,-4 3 3,-2-3 10,-5 5-16,-9 10 7,-3-4-2,-7 1 4,0 2-2,-2-3 1,1 3 8,0-1 6,-6 1 9,0 2-2,-1-2 6,-3 3-1,6-5 9,-4 3-5,-2 2 1,5-2-3,-5 2 4,3-3 0,-3 3 1,0 0-10,0 0-5,0 0 7,0 0-5,0 0-3,2-7 0,-2 7-10,0 0 6,0 0 2,0 0-5,0 0 0,0 0 4,0 0-11,0 0-1,0 0 2,0 0 0,0 0-19,0 0 11,0 0 3,0 0-4,0 0 1,0 0-7,0 0 10,0 0-7,0 0 3,0 0 0,0 0 6,0 0-8,0 0-2,0 0 2,0 0-6,0 0 2,0 0 1,-11-3-1,11 3-4,0 0 3,0 0-4,0 0 4,0 0 4,0 0-4,0 0 0,0 0-1,0 0 4,0 0-5,0 0 5,0 0-1,0 0-3,0 0-3,0 0 0,0 0 11,0 0-7,-10 3 2,10-3-6,0 0 2,0 0 7,0 0-10,0 0 2,0 0-8,0 0 8,0 0-1,0 0-1,0 0 3,0 0-4,0 0 4,-7-3-3,7 3 5,0 0-1,0 0 8,0 0-7,0 0 0,0 0-2,0 0-3,0 0 7,0 0-1,0 0 7,0 0-8,0 0 3,0 0-3,0 0-1,0 0 6,0 0-6,0 0 2,-4 5 2,4-5 3,0 0-4,0 0 7,0 0-3,0 0-3,0 0-2,0 0 2,0 0-6,0 0 6,0 0 3,0 0-7,0 0-1,0 0 7,0 0 2,0 0-4,0 0 10,0 0-10,0 0 3,0 0-5,0 0 3,0 0 4,0 0-5,0 0 0,0 0 0,0 0-7,0 0 12,0 0-3,0 0-3,0 0-1,0 0-1,0 0 7,0 0-11,0 0 2,0 0 5,0 0-6,0 0 0,0 0-2,0 0 6,0 0-4,0 0 1,0 0 2,0 0 0,0 0 4,0 0-14,0 0 10,0 7-1,0-7-5,0 0 7,0 0 7,0 0-10,0 0 2,0 0-1,0 0 5,0 0 8,0 0-11,0 0-2,0 0 0,0 0 0,0 0 8,0 0-8,0 0 1,0 0-4,0 0 7,0 0 2,0 0-3,0 0-2,0 0 3,0 0-4,0 0 6,0 0 0,0 0-4,0 0-15,0 0 12,0 0 3,0 0 3,0 0 0,0 0 0,0 0-3,0 0 1,0 0 1,0 0 2,0 0-4,0 0-1,0 0 0,0 0-5,0 0 6,0 0 9,0 0-1,0 0-4,0 0 5,0 0-8,0 0 3,0 0-5,0 0 1,0 0-1,0 0 0,0 0-2,0 0 8,0 0-10,0 0 3,0 0 3,0 0 1,0 0-5,0 0 2,0 0 2,0 0-2,0 0 1,0 0-1,0 0-1,0 0 3,0 0-5,0 0 1,0 0 8,0 0-8,0 0 0,0 0 4,0 0 0,0 0 1,0 0-4,0 0-2,0 0 3,0 0-9,0 0 9,0 0 5,0 0 2,0 0-9,0 0 1,0 0 4,0 0-5,0 0-3,0 0 1,0 0-3,0 0 7,0 0-9,0 0 4,0 0-9,0 0 2,0 0 11,0 0-11,0 0 1,0 0 3,0 0-7,0 0 1,0 0-10,0 0 16,0 0 0,0 0 2,0 0-14,-3 1 10,3-1 5,0 0-5,0 0 10,0 0-3,0 0-4,0 0 3,0 0 8,0 0-15,0 0 11,0 0-4,0 0 9,0 0 3,0 0-13,0 0 1,0 0 3,0 0 4,0 0 8,0 0-9,0 0-1,0 0 2,0 0 1,0 0-4,0 0 5,0 0-1,0 0-2,0 0-2,0 0-1,0 0 6,0 0 0,0 0-18,0 0 21,0 0-2,0 0-14,0 0 19,0 0 1,0 0-9,0 0 5,0 0 0,0 0-8,0 0 3,0 0 4,0 0-6,0 0-12,0 0-23,0 0-23,0 0-16,0 0-34,7 4-26,-7-4-34,0 0-34,0 0-28,0 0-36,7 0-37,-7 0-23,7 0-206,-7 0-578,9-3 256</inkml:trace>
  <inkml:trace contextRef="#ctx0" brushRef="#br0" timeOffset="199002.0343">18634 9174 86,'0'-5'99,"0"1"6,3-1-11,-3 2-8,0 3 5,3-4-5,-3 4-17,1-4-6,-1 4 3,3-2-10,-3 2-4,0 0 2,0 0-17,0 0 8,0 0-8,0 0 2,0 0-6,3 13 4,-3-4-3,0 3 1,-3 3-2,3 2 6,-3 0-3,-1 2-1,1-3 4,-1 4-6,1-2-5,-1-2 1,1 4 3,0-3-5,-2 0-5,0-2 7,2 0-5,-2-4 3,2 1-3,1-2 0,0-1-2,1-1-9,-1 1 6,-1-2 2,3-4-5,-4 2-3,4-1 6,0-4 10,0 5 7,0-2 13,0-3 9,-3 3 5,3-3 15,0 0 9,0 6-1,0-6 7,0 0-10,0 0-1,0 0-10,3-14-6,-3 6-8,0-1 2,0-3-17,4-6-1,-2 2-1,-1 0-2,1-4-10,-1 0 2,0 1 9,2-1-17,0 1 6,-1 0-11,1 0 5,-2-1 1,4 2 7,-3 2-1,-1-1-3,3 7-7,-4-9-1,3 7 4,-1-3-4,-1 4-9,3-2 0,-1 2 0,-1 1 6,0-2-3,1 4-4,0-1 6,-2 1-5,-1 4 1,3-4-3,-3 2 2,3 3-9,-3-5 7,0 6-3,4-2 1,-4 1-3,0 0 11,0 3-17,3-5 3,-3 5-3,0 0 2,0-4-6,0 4 4,0 0-1,0 0-5,0 0 2,4-3 29,-4 3-7,0 0-3,0 0 3,0 0-10,0 0 5,0 0-7,0 0 1,0 0 17,0 14-14,4-8-6,-2 3 1,1 1-2,0 2 4,2 2-2,-2 1 2,4 1-4,-1 2 7,-1-1-4,0 0 4,0 0-4,-1 0-7,3 2 8,-1-4 1,1 1-2,-3 2-1,3-1 2,-2-1 0,2 1-5,-2-2 3,0-1-2,-3-2-3,3 0 4,-2 1 1,2-1 10,0-3-14,-4 0 5,0-2-4,3-2 1,-4 1-1,3 1-1,-2-3 2,2 1-1,0 1 3,-3-4-9,0 1 7,0-3-2,4 5 4,-4-5-2,0 4 5,0-4-3,3 5 7,-3-5-1,0 3-4,0-3-4,0 0-4,0 0 6,0 0 6,0 2-4,0-2 0,0 0 2,0 0-2,0 0-1,0 0 1,0 0-4,0 0 9,0 0-5,0 0-1,0 0-7,0 0-3,0 0 1,0 0-10,0 0-1,-5-12-8,3 7-6,-5-1-9,0-1 6,0 1-2,-6-2-8,2-1 1,-3-2 4,-4 1 2,-1-3 1,5 6-4,-7-3 6,7 3 6,-6-3 0,6 5 3,0 0-3,0-2 10,1 4 0,4 1 0,-4-5 4,0 2-3,3 3 5,3-1 3,-4 0-1,1 1-1,6 0-3,-2 1 8,2 0-1,-2 0 3,6 1-3,-7-2 4,7 2-1,-4-1-3,4 1-4,0 0 2,0 0 3,-3-1 0,3 1 1,0 0 0,0 0 0,0 0 3,0 0 2,0 0 3,0 0 1,11-3 2,-9 1 3,2 1-2,-4 1 3,10-1-2,-3 0 6,0 1-3,2-3-6,-2-1 3,1 2 2,1 0-4,-1 1 3,3-1-8,-2 1 2,5-1 1,-1-1 1,3-1 1,4 3-1,-6 0-2,3 1 0,6-3 3,-1-1-1,-1 1-1,3 1-3,1-3 3,-2 1-1,-2-2-6,3 5 8,0-2-5,-1 0 1,-2-1 1,0-2-1,-7 2-1,0 2 2,0-1 1,-4 0-1,-3-1-1,3-1 2,-3 5 3,-3-1-3,3 0 4,-4 0-2,0-1 5,-3 2 4,4 0-3,-2-3 3,-2 3 0,0 0 1,0 0-4,5 0 0,-5 0 0,0 0-3,0 0 1,0 0 5,0 0-9,4 3 3,-4-3-2,0 0-4,0 3 1,0-3-2,0 0 0,0 0-5,0 0 6,0 0-1,0 0-1,0 0-5,0 0-4,0 0 7,0 0 0,-9 0 0,9 0-3,-11 2-1,6-2 4,-2 2-1,0 1-1,1 2 2,-5 0 0,4-1-1,-6 4 3,-1-2 3,0 2-4,-5 1-2,0 3 3,1-2-2,-2 2-2,1-2 1,0 5 2,-2-3 4,3-2-2,-3 1-6,2 1 4,1-1-1,0 3-1,4-5 1,-2 2 5,3-2-6,-1 3 0,0-3 3,2-1 0,2 1 0,-2 0 0,4-3-1,-2 0 0,4 0 1,-1 1 0,0-2 0,2 0 0,2 0-4,-3-2 2,2 1 2,1-1 2,-1-1-3,1 1-1,0-1-1,3-2 0,-5 3 4,5-3-3,0 0 1,-2 2 1,2-2-2,0 0 12,-4 2-11,4-2 0,0 0 6,0 0-5,0 0 0,0 0 6,0 0-6,0 0-4,0 0 7,-3 4-2,3-4 3,0 0-3,0 0 2,0 0 0,0 0-4,0 0 0,0 0 0,0 0 1,0 0 0,0 0 2,0 0-7,0 0 1,0 0 0,-1 4 4,1-4 0,0 0-4,-4 1 4,4-1 4,0 0-6,-2 4-1,2-4 8,0 0-7,-1 2 1,1-2 1,0 0-4,0 0 7,-3 3-5,3-3 2,0 0-5,-3 1 6,3-1 0,0 0-2,0 0 6,0 0-5,-4 5-1,4-5 1,0 0 3,0 0-3,0 0-2,0 0 6,0 0-2,0 0 3,0 0-2,0 0 1,0 0-3,0 0 6,0 0-7,0 0 2,0 0 10,0 0-7,0 0-2,0 0 5,0 0-9,0 0 3,0 0-4,0 0 2,0 0 7,0 0-10,0 0 3,0 0-3,0 0 2,0 0-3,0 0 3,0 0 3,0 0-2,-3 1 1,3-1 5,0 0-7,0 0 2,0 0-10,0 0 11,0 0-1,0 0-2,0 0-1,0 0-1,0 0 2,0 0 0,0 0-2,0 0 2,0 0 2,0 0-1,0 0-1,0 0 5,0 0-3,0 0 3,0 0-4,0 0 3,0 0-5,0 0 4,0 0-3,0 0-1,0 0 4,0 0 5,0 0-2,0 0-2,0 0 3,0 0 2,0 0 3,0 0-8,0 0 0,0 0 5,0 0 1,0 0-5,0 0 1,0 0 1,0 0-6,0 0 6,0 0-1,0 0-2,0 0-1,0 0 4,0 0-4,0 0 0,0 0-1,0 0 2,0 0-6,0 0 4,0 0 4,0 0-5,0 0 0,0 0-2,0 0 4,0 0 0,0 0-5,0 0 4,0 0 1,0 0-3,0 0 4,0 0-3,0 0 2,0 0 0,0 0-2,0 0 0,0 0 11,0 0-11,0 0-1,0 0-2,0 0 2,0 0 1,0 0 1,0 0 1,0 0 0,0 0-2,0 0 3,0 0-5,0 0 1,0 0-2,0 0 0,0 0 1,0 0 2,0 0 0,0 0 0,0 0 2,0 0-1,0 0 5,0 0-4,0 0-1,0 0-1,0 0-1,0 0 6,0 0-8,0 0 1,0 0 3,0 0-3,0 0 6,0 0-10,0 0 9,0 0-4,0 0-1,0 0 1,0 0 3,0 0 0,0 0-2,0 0 3,0 0-5,0 0 1,0 0-1,0 0-3,0 0 8,0 0-7,0 0 8,0 0-1,0 0-8,0 0 8,0 0-2,0 0-2,0 0 1,0 0 4,0 0-2,0 5-5,0-5 12,0 0-10,0 0 1,0 0-2,0 0-1,0 0 11,0 0-11,0 0 1,0 0 0,0 0 1,0 0-9,0 0 12,0 0-3,0 0-1,0 0 2,0 0 4,0 0-6,0 0 2,0 0 6,0 0-6,0 0-2,0 0 3,0 0-3,0 0 0,0 0-7,0 0-8,0 0-11,0 0-17,0 0-24,0 0-40,0 0-37,0 0-43,0 0-34,0 0-35,0 0-138,0 0-429,0 0 189</inkml:trace>
  <inkml:trace contextRef="#ctx0" brushRef="#br0" timeOffset="209754.8668">19158 9397 152,'-4'-3'182,"4"3"-1,-3-5-12,3 5-4,0-4-6,0 4-5,0 0-5,-2-4-14,2 4 0,-2-3-4,2 3-5,0 0-5,0 0-1,0-3-7,0 3-2,0 0-3,0 0-2,0 0-10,0 0 5,0 0-21,0 0-3,0 0-6,0 0-12,0 0-6,0 0-10,0 0 2,-3 10 8,6-5-8,-3 2-5,2 1 8,0 1-11,1 1-7,0-1 1,-1 1-1,0 2-6,2-1 7,-4 0-6,3 0-1,0-6 2,-2 3-5,-1 0-3,3-3-2,-3-1 5,2 3-1,-1-4 7,-1 0 12,4-2 10,-4 5 0,0-6 38,0 5-2,0-5 23,3 1 11,-3-1 8,0 0 1,14-6-7,-1-4-8,7-7-9,10-11-7,2 0-9,4-6-9,2 1 2,0-5-13,15-17-8,-14 17-10,-2-1-7,-2 0 13,4 3-17,15-14-6,-18 13-2,4 3-5,-1-2-4,-4 1 1,-1 6-7,0-2 27,-2 4-5,1 0-3,-8 5-4,-2 4 0,-1-4-11,1 0 4,-1 7 0,-5-2-8,1 0 1,-5 5 5,1 3-11,-4-1-1,-3 2 3,4 2 0,-4 0-6,0 2 0,-4 2 1,-1-3-4,2 3 6,-1-1 4,-2 1-4,-1 2-2,4-3 5,-4 3-10,0 0 2,3-2-1,-3 2 0,3-4-4,-3 4 1,0 0-1,0 0-3,3-2 3,-3 2-1,0 0-1,0 0 1,0 0-4,0 0 1,0 0-3,0 0 2,0 0 4,0 0-7,0 0 8,0 0-1,0 0-5,0 0 4,0 0 0,0 0 0,0 0 1,0 0-7,0 0 7,0 0-2,0 0-2,0 0 1,0 0-1,0 0 1,0 0 4,0 0 5,0 0-5,0 0 3,0 0 0,0 0-8,0 0 14,0 0-8,0 0-7,0 0 3,0 0-1,0 0 3,0 0-1,0 0-5,0 0 2,0 0 2,0 0-11,0 0 15,0 0-7,0 0-9,0 0 8,0 0 6,0 0-3,0 0-2,0 0 3,0 0-1,0 0-5,0 0 1,0 0 5,0 0 0,0 0 4,0 0-5,0 0 6,0 0-7,0 0 6,0 0-7,0 0 1,0 0 4,0 0 2,0 0-5,0 0 2,0 0 1,0 0-4,0 0 2,0 0 2,0 0 0,0 0 0,0 0-1,0 0-2,0 0 4,0 0 0,0 0-2,0 0-6,0 0 7,0 0-11,0 0 4,0 0 12,0 0-2,0 0-6,0 0 8,0 0 5,0 0-9,0 0-4,0 0 3,0 0-2,0 0-6,0 0 9,0 0 0,0 0 0,0 0-5,0 0 15,0 0-12,-6 11 2,6-11 8,0 0-15,0 0 2,0 0 3,0 0-1,0 0-4,0 0 5,0 0 1,0 0 3,0 0-5,0 0 3,0 0-5,0 0 4,0 0-2,0 0 2,0 0 8,0 0-9,0 0 5,0 0-5,0 0 4,0 0 0,0 0-2,0 0 0,0 0-6,0 0 6,0 0-2,0 0 0,0 0 1,0 0 4,0 0-6,0 0 6,0 0-13,0 0 9,0 0 4,0 0-3,0 0 1,0 0-1,0 0-2,0 0 6,0 0-2,0 0-6,0 0 2,0 0 1,0 0 1,0 0 3,0 0 1,0 0-9,0 0 1,0 0 5,0 0 3,0 0-4,0 0 0,0 0 5,0 0-8,0 0 2,0 0-2,0 0 4,0 0 0,0 0-3,0 0 6,0 0-5,0 0 1,0 0 1,0 0-2,0 0 2,0 0-4,0 0 4,0 0-8,0 0 7,0 0 2,0 0-4,0 0 4,0 0 3,0 0-5,0 0-2,0 0 4,0 0 2,0 0-6,0 0 5,0 0-2,0 0-6,0 0 4,0 0 1,0 0 0,0 0 4,0 0 0,0 0-3,0 0 0,0 0 1,0 0-5,0 0 1,0 0-1,0 0 4,0 0-2,0 0-7,0 0 11,0 0-2,0 0 0,0 0 5,0 0-6,0 0-2,0 0 4,0 0-3,0 0-3,0 0 3,0 0 2,0 0 1,0 0-1,0 0-5,0 0 6,0 0-2,0 0-1,0 0 1,0 0 4,0 0-6,0 0 5,0 0-2,0 0-7,0 0 3,0 0 5,0 0-3,0 0 8,0 0-9,0 0 9,0 0-9,0 0-8,0 0 14,0 0-4,0 0 0,0 0 5,0 0-4,0 0-7,0 0 11,0 0-7,0 0 0,0 0 3,0 0-1,0 0-2,0 0 0,0 0 4,0 0-2,0 0-3,0 0-1,0 0 4,0 0 0,0 0 1,0 0-1,0 0-5,0 0 4,0 0 3,0 0-3,0 0 3,0 0 4,0 0-4,0 0-1,0 0-1,0 0-2,0 0-8,-3 1 11,3-1 2,0 0-15,0 0 14,0 0 5,0 0-5,0 0-2,0 0-1,0 0 2,0 0-1,0 0-2,0 0 3,0 0-3,0 0 2,0 0 2,0 0-5,0 0-3,0 0 11,0 0-7,0 0 7,0 0-9,0 0 4,0 0 3,0 0-8,0 0 8,0 0-12,0 0 4,0 0-1,0 0-3,0 0-2,0 0-14,0 0 15,0 0-5,0 0-2,0 0-1,0 0 8,0 0-12,0 0-1,0 0-7,0 0 7,0 0-6,0 0 12,0 0-6,-8-1-2,4 3 5,2 1 3,-3-1 3,0 3 5,0-3 9,-4 3-10,1-1-5,-3 2 4,2-2-3,-5 2-5,-3-1-7,2 2 4,-1-1 10,1-2-5,1 4 5,-2-5-18,3 2 13,2 0-2,1-1 3,3-1-1,-3-2 1,3 1 1,0 2 0,3-1-6,1-2 8,0 0 10,3-1-7,-7 3-1,3-2-6,4-1 16,0 0-24,-3 1 13,3-1-4,0 0 10,0 0-3,-4 1 8,4-1-3,0 0-2,0 0-2,0 0-7,-6 0 1,6 0 6,0 0 2,0 0 12,0 0-15,0 0 7,0 0-1,0 0-3,0 0-20,0 0 10,0 0 23,0 0-6,0 0-3,0 0-1,0 0 12,0 0-21,0 0 11,0 0-2,0 0 2,0 0 3,0 0-1,0 0-16,0 0 11,15-1 4,-6-2-1,1 0-6,4-1-6,5-3 10,5 2 3,0-4 6,-1 3-9,1-2 11,0 4-8,0-3-5,0 0 20,0 3-18,-4-2-6,-5 2 8,0-1 7,-3 2-14,-2 0 2,-1-1-11,-2 4 15,1-2-13,-4 2 25,0 0-25,2-3 7,-6 3 10,7-2 1,-7 2 6,4-1-5,-4 1-2,0 0 8,3-2-4,-3 2-4,0 0-7,4-2 8,-4 2 2,0 0-6,0 0 5,0 0-1,0 0-6,0 0 17,0 0-12,0 0-5,0 0 1,0 0-5,0 0 13,3-1-7,-3 1 1,0 0 0,0 0 2,0 0-5,0 0 4,0 0-8,0 0 11,0 0-19,0 0 10,0 0 2,0 9-5,0-5 22,0 5-12,-3 3-2,-1 0-13,1 4 12,-1 5-6,1-2 6,3-1-3,-4 3 1,1-4 1,0 3 0,2-3 8,-2 0-8,-1-3-2,3-2 1,-1 5 2,-1-7-1,3-1 4,0 1 8,-4 1-8,3-5 1,-1 1 1,2-2-3,0 0-6,0-1 11,0 2-3,-2-5-6,2-1 3,-2 5 5,2-5-14,0 5 7,0-5 3,-3 3 7,3-3 1,0 0 3,0 4 0,0-4-1,0 0-2,0 0-2,0 0-6,0 0-3,0 0 11,0 0 1,0 4-4,0-4-9,0 0 12,0 0-2,0 0 0,0 0-4,0 0 0,0 0 5,0 0-2,0 0-7,0 0 7,0 0-4,0 0 2,0 0-4,0 0 7,0 0-4,0 0-13,0 0-9,0 0-14,0 0-33,0 0-31,0 0-29,0 0-43,0 0-77,-4-10-86,2 4-306,-6 0-692,1-4 307</inkml:trace>
  <inkml:trace contextRef="#ctx0" brushRef="#br0" timeOffset="219749.1735">17054 6699 48,'0'0'80,"0"0"-9,0 0-1,0 0-4,0 0 3,0 0-5,0 0 2,0 0-4,0 4 1,0-4-2,0 0 4,0 0 12,0 0-13,0 0 20,0 0 9,0 0 3,0 0 7,0 0 0,0 0 7,0 0-1,0 0 2,0 0-3,0 0-8,0 0-3,0 0-7,-3-12-7,0 8-4,3-1-7,0 1-1,0-3-3,0 1-26,3-5-4,-3 2-3,3-2-5,1 1-4,3-7-3,0 0 0,0-5-4,7 3 1,-2-1-7,3-1 4,3 1-2,4-2-6,0 1 2,3 3-3,9-5 3,0 1-3,1 6-2,3 0-7,0 2 5,3 2 0,-3-1 3,0 9-4,2 0-1,-1 0 1,2 5 5,1 3-5,-1-1-2,0 4 5,1 3-3,-1 4 1,-3-2-3,2 8 0,-4-3-2,2 5 1,-10-6 4,-4 2 1,9 10-8,-11-9 3,-2 3-3,-2 0-1,1 4 1,-4-1-2,-1 1 3,-1 1-3,-5 2 0,2-2 9,-7 3-6,1 3-1,-4-2 3,-3 1 2,-1 1 2,0 2-2,-6-1-2,-3 9 2,-1 5 0,0-7 3,-4 0-4,2-9 5,-4 6 0,5-10-2,1-1 3,-3-2-3,0 0-2,-4 1 4,4 0-2,3-5-2,-4 0-2,2-2 1,5-4 5,-3 2-10,4-3-2,-2-1-8,0-1-15,-5 5-17,6-5-27,4-6-34,-3 0-27,7-1-26,-1-2-40,0 0-163,-2-2-393,6-1 174</inkml:trace>
  <inkml:trace contextRef="#ctx0" brushRef="#br0" timeOffset="220664.3188">17782 7236 103,'0'-5'217,"-1"1"8,-1-2-4,2 3-8,0 3-16,-1-4-18,1 4-20,0 0-20,-3-4-13,3 4-16,0 0-11,0 0-12,0 0-7,-3 17-2,3-5-11,-3 5-6,2 4-5,-2-2-6,2 6 5,-1 0-8,-2-5-9,3 3-2,-1-4-6,-1 2 0,2-1-2,1-5-3,-1 3-2,0-5-4,0-4-1,0 1-1,0-4-1,-1 1 3,2-1-5,0-3-1,0 2 4,0-1 2,2 0-14,-1 0 7,-1-4 3,3 4 12,-1 0 12,3 0 15,3-4 10,2 3-4,4-6-7,7-2 9,0 1-3,2-4-13,1-1 1,1 3 4,1 1-12,-1 1 0,3-2-9,-4-1 2,0 3 1,1 0-11,-1 2 0,-2-3-3,-1-1-4,-6 5 3,-1-2-5,0 1 2,-4 1-5,-2 1 2,0-1-2,-1 0 4,-2 1-5,-2-2 7,-3 2 2,9 0 16,-9 0-7,4-1 1,-4 1 13,0 0-6,4-3 2,-4 3 7,0 0 5,0 0-18,0 0 13,0 0 1,0 0-4,6 3 0,-6-3-6,0 0 1,0 0-2,0 0 0,0 0-6,0 0 3,0 0 1,-1 5 6,1-5-4,0 0 1,0 0 3,0 0 2,0 0-1,0 0 12,0 0-15,0 0 10,0 0-10,0 0 1,0 0 3,0 0 7,-8 3 7,8-3 7,0 0 8,0 0 10,0 0-2,-4 2 6,4-2 6,0 0-4,0 0 5,0 0 0,-6 0 2,6 0-2,0 0 12,0 0 3,0 0-1,0 0-2,-4 2 19,4-2-14,0 0-2,0 0 3,0 0-11,-3 0 26,3 0-27,0 0-6,0 0-21,0 0 14,0 0-7,0 0-16,0 0-2,0 0-9,0 0-4,0 0-4,0 0-5,0 0-3,0 0-8,0 0-6,0 0 1,0 0-8,0 0 6,0 0-13,0 0 12,0 0-2,0 0-2,0 0-4,0 0-2,-11 0 8,11 0-7,0 0 3,0 0-7,0 0 0,0 0-13,0 0-2,0 0-1,0 0 6,0 0-11,0 0 5,0 0-6,0 0-7,0 0 7,-1 5 2,1-5-17,0 0 10,0 0-8,0 0-3,0 0 2,0 2-12,0-2 9,0 0-3,0 0 3,0 0-9,0 0-14,0 4 17,0-4 0,0 0 3,-2 3 4,2-3 5,0 0-14,0 0-36,0 0-44,0 0-33,0 6-8,0-6 8,0 0 8,0 0 17,0 0 16,0 0 10,0 0 11,0 0 12,0 0 8,0 0-4,0 0 0,0 0-1,0 0-7,10-7-21,-10 7-24,0 0-4,0 0-22,0 0-12,0 0-17,3-2-25,-3 2-31,0 0-37,1-4-40,2 2-293,-3-3-661,4 3 294</inkml:trace>
  <inkml:trace contextRef="#ctx0" brushRef="#br0" timeOffset="221588.837">18278 7715 26,'0'0'182,"0"0"-5,0 0-4,0 0-8,0 0-4,0 0-3,0 0-4,0 0-5,0 0-5,0 0-3,0 0-9,0 0-9,0 0-11,8-12-12,-6 8-4,2-1-7,2-4-6,0 1-11,0-2-2,4-3 0,0 4-6,1-5 4,2 1-4,7-1-3,-2 0 4,5-2-2,0 2-6,11-7 7,-7 6-11,14-3-4,-3-2-2,3 2-8,2 2-2,3-1 1,-6 2-6,4 2-12,1 0 2,-4 1 4,1 1-8,3 4 3,-4-1-5,4 1-1,3 1 5,-3 2-9,3 0 9,22 0-6,-26 2-8,0 1-3,1 4-1,-1 0 0,-1 2 2,0 2 4,3 1-2,-1 4-12,0 0 9,-3 4 3,2 3-1,-2 1 7,-2 5-7,-1 1 5,18 22-2,-24-17 16,3 5-9,-4-2 0,3 4-2,0 6 0,-6-5 1,0 3 3,-1 1-11,-1 3 2,-3-3 6,4 3-8,-7 0 7,-1 1-3,-2-1 9,-1-1-5,-7-11 6,4 9-11,0 2 1,-9-10 5,7 8-3,-5-9-6,-4-2 0,1 0 7,-3-2 8,1 2 0,-2-3-2,-3 4-7,-1-4 8,0 2 11,-2 0-4,1 1-1,-2-3-1,-2 3-2,-3-2-1,0 2-4,-2 0 2,-4 11-1,-1-2 1,-2-2-4,4-10 12,-7 8-10,6-8-17,-5 9 13,0 5-7,4-16-2,1-1 0,-5 0-6,2-1 21,4 4-7,-6-4 1,4 1-3,-1-2-1,-1 1-4,-4 9 1,5-9-10,-2-2 9,-4 13 2,5-16-1,2 6 5,-1-4-6,-1-3-8,-2 1 8,6 1 1,-2 1-4,3-3 4,-4-2-8,6 3 4,2-8-8,3 1 7,-1-3 2,3 1 1,0-4-5,0 0 6,-1 1-21,2-4 9,3-1-16,-4 0-10,4 1-10,-1 0 2,1-1-16,0-2-13,2 1-24,1-2-19,-7 3-48,7-3-51,0 0-55,-6-3-44,1 0-204,3 0-556,-2-2 245</inkml:trace>
  <inkml:trace contextRef="#ctx0" brushRef="#br0" timeOffset="222833.2184">19603 9462 222,'0'-5'256,"-2"2"3,2 3-10,-2-5-13,2 5-23,0 0-22,0-5-29,0 5-10,0 0-23,0 0-8,0 0-11,0 0-10,-5 16 0,3-5-4,-2 6-5,-2 8-3,1 1 3,-2 1 1,-1 1 0,0-1-7,-2 0-3,3 0-12,-3-5 6,3 7-1,-1-5-4,-1-2-5,2-5-7,0 0-4,0-2 6,0 4-7,3-10-3,1 1 2,0-3-2,-1 3-1,2-5-16,2 0 19,-3-1-10,1-1 9,2 1 0,0-4 18,-3 6-19,3-2 3,0-4-11,0 5 4,0-5-6,0 0-11,8 0 17,-2 0 16,4-1-11,4 0-2,2-2-5,-1-1-2,8-4-11,-2 6 9,0-2-10,0-2 2,3 4-6,-4-3-5,1 1-2,3-3-1,-3 6 12,4-2-17,-1-3-3,-2 2 1,0 3 1,-1-2-3,-7 5 1,3-4 1,-3-1-5,2 2 0,-8 0-3,2 1 2,-1 1 3,-2-2-11,2-1 9,-3 2 7,-2-2 8,-1 1 5,-3 1 22,7-2-8,-7 2 4,7 0 7,-7 0-1,0 0 0,0 0 0,0 0 5,3 0-5,-3 0 1,0 0-11,0 0 7,0 0-4,0 0-9,0 0 5,0 0 1,0 0-4,0 0 1,0 0-5,0 0-3,4-3 0,-4 3-15,0 0 8,0 0 5,0 0-12,0 0 1,0 0-6,0 0 5,0 0-5,0 0 1,0 0 1,0 0 1,0 0-10,0 0 3,0 0-4,0 0 3,0 0-2,0 0 0,0 0 2,0 0-7,0 0 0,0 0 13,0 0-11,0 0-3,0 0 1,0 0 2,0 0 1,0 0 0,0 0-2,0 0-4,0 8 1,0-8 4,0 0-3,0 0 4,0 0 4,0 0-9,0 0 7,0 0-10,0 0 6,0 0-3,0 0 2,0 0 5,0 0-11,0 0 9,0 0 0,0 0-1,0 0 2,0 0 0,0 0-2,0 0 1,0 0-2,0 0-1,0 0 8,0 0-7,0 0 4,0 0-9,0 0 5,0 0 4,0 0-3,0 0-3,0 0 7,0 0-2,0 0-5,0 0 2,0 0 2,0 0 6,0 0-7,0 0-3,0 0 2,0 0-2,0 0 1,0 0-3,0 0 4,0 0-1,0 0 0,0 0 2,0 0-8,0 0 7,0 0 1,0 0-1,0 0 4,0 0-4,0 0-2,0 0 6,0 0-3,0 0-3,0 0 2,0 0-1,0 0-2,0 0 2,0 0 0,0 0 6,0 0-5,0 0-1,0 0 1,0 0 0,0 0 3,0 0-2,0 0-3,0 0 0,0 0 0,0 0 9,0 0-8,0 0-2,0 0 0,0 0-1,0 0 4,0 0-1,0 0-2,0 0-1,0 0 3,0 0-1,0 0-1,0 0 1,0 0 2,0 0-3,0 0-2,0 0 5,0 0-3,0 0 2,0 0-1,0 0 2,0 0-3,0 0 1,0 0 7,0 0-8,0 0 5,0 0-6,0 0 0,0 0-1,0 0 0,0 0-4,0 0 9,0 0-5,0 0-9,0 0 9,0 0-1,0 0 0,0 0-1,0 0-4,0 0 9,0 0-4,0 0-1,0 0-3,0 0-1,0 0-4,0 0 9,0 0 0,0 0-4,0 0 5,0 0 10,0 0-13,0 0-3,0 0 3,0 0 3,0 0 2,0 0-7,0 0 2,0 0 1,0 0 3,0 0-2,0 0 0,0 0 1,0 0 8,0 0-12,0 0 0,0 0 1,0 0-4,0 0 2,0 0 1,0 0 2,0 0-16,0 0 13,0 0 2,0 0-4,0 0-4,0 0 2,0 0-1,0 0-3,0 0-9,0 0-5,0 0-11,0 0-16,0 0-23,0 0-25,0 0-53,0 0-57,0 0-72,0 0-95,0 0-387,-7-13-834,7 13 368</inkml:trace>
  <inkml:trace contextRef="#ctx0" brushRef="#br0" timeOffset="226646.6134">19809 11729 72,'4'-10'212,"-1"1"-9,-2 0-1,2 0-2,-3-4-8,3 4-9,-3-8-11,2 1-10,-2 0-6,2 0-17,-2-3-5,-2 2-1,2 3-10,-2-3-4,1 0-20,-1 0 1,-1 0-10,-1-2-5,0 2-6,1-4-4,-4-4-4,0 8-3,-3-7 2,-1 1-5,0 0-10,-1-2 0,-2 1-3,-1 5 2,-2-5-8,0 5-1,-4-2-3,1 3 39,-1-3-25,-3 2-7,-10-2-1,9 7-6,-3 0-14,-10-1 14,1-2-9,-1 5-9,0 1 4,7 4-1,-7 0-9,-2-2 1,0 4-19,0-1 15,-2 2-1,4 2 0,-1-1-2,-5 1-10,3-1 10,-3 11-5,2-8 11,-3 2-10,4 4-2,-9 1-4,5 4 1,-2 0-2,-21 5 4,25-3-5,-1 4 3,-4-1 16,4 3-21,-1-2-1,-1 7-3,1-5 6,1-1 0,2 2-4,1-2 7,0 4-1,2-2-6,2 0-4,-1 1 10,3 0 1,9-6-1,1 2-4,1 1 3,2 3 1,-2 0-5,3 1 2,1 0 2,3 5 0,3-1-4,-1 3-3,2 3 6,0 11 14,5-7-18,-1 9 0,4-10-4,-1-1 7,3 15 1,6-13-4,-3-1 0,4 1 1,3 9 6,0 1-3,0-11-1,0-2 2,8 12-2,-4 0-4,3-1 13,-3-11-2,6 11 4,4-4 15,3-3-17,-3 3 0,-1-15 9,8 12-11,-1-3 6,-6-10-8,9 8-4,-8-13 4,13 10 2,-1-3 5,-8-9 1,10 7 0,-11-7-3,14 2 8,-6 1-6,5-3 33,0-5-4,2 3 2,1-3-1,0-7-2,4 4-21,1-5 8,3 0 15,-2-2-2,2 2-9,-1-3 17,21 4-16,-31-3-7,3 1-10,-16 1 6,16-2 9,1 0 32,-1-2 3,3-4-5,0 0 1,2 6 1,1-5-8,2-1-13,0-2-5,-1 0 9,-3 1-4,0-2-5,0-3-1,0-1-2,-2 1-2,-3-1-4,4-1-3,-2-5 4,-1 2-8,0-4 3,-3-1-1,0-1 0,-4-1-2,-2-2 0,-6 5 0,-1-1 1,-1-1-5,-3-1 2,3 0 2,3-9-3,-5 7-5,-5-6 8,4 6-10,-4-7 2,-1 5 6,-4-1-3,3-2-1,-4-3-5,3 3 3,-3-4-9,-2-1 13,4-9-4,-7 8-2,-1 3 0,-3 5 8,3 1-9,-3-3 2,1 0 0,-3 4 2,0-3-3,-3 3-7,3-1 7,-2 0 2,-3-2-9,1 0-4,0 1 4,-1-1 1,-5-1-1,2 1-2,0-1-1,-3 1 1,2 3-3,-5 0 1,3 0 2,-3-1 3,-2 7-5,2-4 1,-7 3 3,4 0-6,-3 3 1,-1 1-2,-3 1-2,2 1-2,-5-1 5,2 6 0,-1-4-3,-3 4 3,3-6-3,1 6-4,-6 1 4,7 2 8,-3-1-6,2-1-1,0 6 3,1-1 0,1 3-5,2 0 8,1-4-3,3 4-4,2-1 7,2 1-3,2 0 2,1-2-1,-1 4 4,4-4-5,-2 2 0,1 2 6,1-2-6,0 0 1,1 1-3,6-1-2,-7 0 7,3 0-2,4 0-6,-6 0 10,6 0-5,-7 1 0,7-1 1,0 0 4,-4 0-5,4 0 1,0 0 2,0 0-2,0 0 4,0 0-3,0 0-1,0 0 1,0 0 4,0 0-3,-6 0-2,6 0-1,0 0-4,0 0 9,0 0 0,0 0-7,0 0 6,0 0-1,-4 3 0,4-3 1,0 0-3,0 0 1,0 0 2,0 0-3,0 0-2,0 0-23,0 0-1,0 0-30,0 0-35,0 0-38,0 0-51,0 0-69,0 0-73,0 0-71,0 0-339,0 0-795,0 0 352</inkml:trace>
  <inkml:trace contextRef="#ctx0" brushRef="#br0" timeOffset="227417.4362">20582 11639 177,'-4'-4'234,"1"-3"-20,3 3-22,3-7-16,5 1-22,12-13-20,14-4-2,1-1-18,5 0 11,1 2-11,-6-2-15,-10 7-6,-1 1-10,0-2-11,-3-3-1,0 5-9,-4-9-1,0 3-9,-3-1-4,-4 0 4,-2-2 3,-3 6 0,-2 5 6,-1 1 7,-2 4-4,0-1-1,-2 5-7,0 2-8,2 4-1,-3 3-13,3 0-2,-11 20-2,0 3-2,1 9-7,0 0 0,-3 15-2,-1 1-5,4 3-1,-4 3 2,6-3-6,-3-5 3,1 3-7,3-15 5,1-1 0,-1 1-1,4-5-19,-1-3-2,1-9 2,0 1 5,2-7 3,1 0 2,-1-2-1,-1-3 10,2-2 17,0 3 23,2-7 15,-2 0-7,0 0-6,9-16 0,0 1-13,1-10 7,2-2-1,1 4 1,1-1-9,-3 4 1,-1 4-14,-3 5 4,0 4-4,-1-1-6,1 1-6,-3 6-2,5-2-6,-1 3-1,0 4 6,0 2-2,0 3 0,2-1-5,0 7 9,0 0-18,-1-2-12,-1 4-11,0-1-13,2 7-28,-3-9-39,-3 6-32,2-6-50,-1 3-41,1-3-38,1 1-193,0-3-504,3-4 223</inkml:trace>
  <inkml:trace contextRef="#ctx0" brushRef="#br0" timeOffset="227747.6406">21296 11575 91,'-1'-3'210,"-3"-1"-12,1 3-19,-1-2-11,4 3-16,0 0-14,-9 9-10,6-5-20,3 0-1,-1 1-12,1-1-7,0 2-2,3-1-3,-2-1 2,2 0-2,3 1 3,2-1-9,1-4 0,3 0-5,0-7 3,0 3-5,2-2 6,-1-2-3,-2-3 5,-1-2 9,0 2-3,-4 1 15,2-2 5,-4 2 8,2 2 3,-6 2 6,1 1-26,-2-2-1,1 1-19,-6 2-4,-1 1-14,-4 2-3,-2 5-11,-5 2-1,-2 2 0,-1 6-19,0 3 7,1 3-12,2 2-4,1-1 5,3 3-7,6-3 4,-1 5-9,6-10-14,3 1-23,2-1-14,3 1-16,2-1-21,10-2-24,3-4-11,8 1-16,12-5-26,-1-6-25,6 0-25,0-6-28,-2-4-15,0 3-167,2-6-452,1-1 199</inkml:trace>
  <inkml:trace contextRef="#ctx0" brushRef="#br0" timeOffset="228406.1179">21830 11619 233,'20'-22'71,"-8"0"28,-1 7 30,-2-9 3,-6 9 26,-3-1 13,-3 4 7,-1-3-9,-2 5-3,-4-2-15,-1 3-14,0 2-12,-2 6-12,-3 6-6,-3 2-15,4 2 0,-5 5-3,3 4-9,0 0-6,5 2 3,3-3-15,-2 5 0,5-5-11,2 0-3,1 1 3,3-3-15,2 3 0,-1-8-5,1 2-4,3-5 0,2-1 4,0-2-4,4-4 3,1 0-5,0-5 0,2-4-2,-4-2-5,4-3 0,-4 0 4,4-7 5,-2-1 2,-3-2 5,-2 6-2,-1 1 2,1 2 7,-3 4 8,-2 2 0,-1 0 8,2 4-9,-2-4-7,1 5-8,-1 2-11,-1 2 0,0 0-6,0 0 0,0 0 7,0 18-5,0-6 9,0 4-28,0-1-15,2 1-13,-1-4-12,3 0-7,3 2 5,2 2-15,1-3-15,2-5 10,8 5 4,1-9 5,3 0 5,-3-4 6,0 0 1,2-4 3,-1 0 7,-4-7 0,-2 4 16,-2-5-11,-2 0 19,-1 1 8,0-3 12,1-6 8,-6 4 9,0-2 10,1 4 0,-1-1 3,-4 1 7,0 7 6,-2-5-9,-1 7-6,-1-4-1,-1 7-9,-4 1-4,-1 2-1,-1 3 0,-5 5-6,-3 6-1,-1-3-7,0 4 2,2 2-8,4-3 11,2-1-14,1-2-1,3 5 3,1-3-1,4-2-5,-1 1-4,2-1-1,0-7 5,2 6 3,2-7-3,0 0 5,2 0-4,2-4 11,6 0-3,0-7-4,-4 0 6,4-4-11,3-2 15,-4-6 2,4-2-2,-2 0 14,-1-5 7,2 0-2,-2-3-12,-1-3 5,-1 0-3,1 1 28,-2 5-14,-4-2 1,0 4 4,-1 7 21,-5 5-10,2 3 11,0 2-18,0 2-22,-2 0-4,-1 2-2,0 3-4,0 0-3,2 15-10,-5 2 4,-1 9 3,2 0-3,-5 3 1,4-3 21,-2 2-16,2 1-11,0-3-15,1 1-20,1-2-31,1-8-27,3 0-26,-3-1-17,6-5-8,-1 0-16,5-3-26,0 2-19,4-7-42,3-1-15,-2-2-205,9-3-505,-5-5 225</inkml:trace>
  <inkml:trace contextRef="#ctx0" brushRef="#br0" timeOffset="228895.3923">22482 11457 70,'2'-3'112,"-4"0"15,2-4-1,-1 2 13,1 5 0,-3-3 0,3 3-4,-3-1-12,3 1-14,0 0-2,0 0-9,0 0-2,-1-4-12,1 4 0,0 0 4,0 0 3,0 0 1,0 0-2,21 1 1,-12-3-10,3-5 0,2 3-7,-2 0 0,0-1-3,2 0 9,-4-4 2,3-2 2,-2 2-2,-5 0 6,0-1 2,0 0-3,-1 3-1,-1-1-14,-4 1-4,0 4-13,0-1-9,-5-1 2,-3 5-14,-2 1 0,-4 4-5,-4 6-2,-2 3 0,1 2-6,4-4-8,1 4-5,1 4-1,5-6-3,3 3 2,0 0-3,5 0 0,2 1-8,1-6-1,2-1 3,5 0-2,0-3-1,3 2 5,2-7 2,8-1 2,2-2-2,-1-1-7,1-4 7,1-2 0,0-3-5,-3-4 8,-1-1-4,1-6 5,-3 1 13,-2-3-27,0-1 13,-5 5 5,1-1 10,-4 5 3,-3 2 9,2 1 2,-4 1 0,-1 4 2,-1 2-4,0 2-9,1 1-8,-4 2-1,0 0-3,0 0 4,0 13-8,0-2 5,-4 5-3,1 3-2,0 0 1,3 5-6,-2-5 7,2-2-8,0 9 2,2-6-18,-2-4-6,3 0-8,-1-7-6,0 4-8,1-5-6,0-2-7,-2 1 4,2-2-3,0-1 3,1-1 4,-1 0 1,1-2-11,-4-1-6,9-3-8,-5-2-14,3-3-23,3 1-40,-4 0-26,6-9-26,4-3-42,-2 1-149,-1 5-424,6-2 187</inkml:trace>
  <inkml:trace contextRef="#ctx0" brushRef="#br0" timeOffset="229182.2962">23619 11069 70,'-3'-32'269,"2"1"-4,-6 7-1,4 6-8,-2 0-28,0 1-15,0 6-21,3 3-21,-1 3-21,0 4-25,-2 8-8,-5 8-10,-7 28-12,3 7-11,-3 2-5,4 4-5,-3 26-6,6-28-16,-3 5 0,0 24-3,2-32-5,0 3 1,-2-1-12,3 3 1,0-3-6,-4-6 1,3-2-4,1-16-7,-1 3 1,1-2 6,0-5-5,0 0-1,-1-9-8,4-4-3,2-3-14,0 0-15,0-5-30,-1-2-56,0-2-42,6 0-43,-7-10-10,4-1-7,1-9-13,0-7-142,1-2-393,1-8 174</inkml:trace>
  <inkml:trace contextRef="#ctx0" brushRef="#br0" timeOffset="229385.7403">23261 11639 721,'0'-35'1,"0"0"20,2 9 11,-1 8 29,-1 1 1,3 0 24,-1 6 12,0 0 15,-1-1-5,4 3-4,0 0-11,5-4-6,3 2-11,8-2 1,1 0-3,4 3-1,2-1-4,-1 5 5,0 1-7,2 3-8,-5 2-3,-1 3-4,-8 1-2,1 3 2,-4 4-2,3 6 0,-6-1-2,-3 3 1,0 5 1,-5-5 0,-1 8-5,0-11 0,-3 2-8,3-1-3,-1-5-3,1 0-2,0 0-7,0-3-15,0-2-24,1-1-26,2 1-56,-3-7-31,20-5-53,-6 0-38,7-2-149,0-8-402,-4 1 178</inkml:trace>
  <inkml:trace contextRef="#ctx0" brushRef="#br0" timeOffset="229590.8887">23864 11171 120,'-3'-7'141,"2"1"-20,-2 3-30,3-1-43,0 4-21,-5-3-63,5 3-50,0 0-92,0 0 41</inkml:trace>
  <inkml:trace contextRef="#ctx0" brushRef="#br0" timeOffset="229784.2841">23960 11097 189,'3'-7'300,"-2"2"5,1 0-3,0 1-5,0 0-19,-1 0-40,-1 4-19,0 0-31,0 0-15,0 0-19,0 21-16,-4 0-16,1 4 0,-2 3-18,-4 2 0,6 2 5,-5 3-30,-2-5-18,0 5 1,-1-1 0,1 12-3,4-15-9,-1-7-24,0 2-31,3-8-51,1-8-48,2 1-49,-2-2-42,3-4-23,0-2-43,0-3-198,4 0-496,-4 0 220</inkml:trace>
  <inkml:trace contextRef="#ctx0" brushRef="#br0" timeOffset="230203.539">23930 11396 166,'3'-4'180,"-1"0"15,-2 0-9,1 1-10,-1 3-18,4-2-1,-4 2-4,6-3 4,-6 3 4,8 3-11,-1-2 9,0 0-10,3 1-9,0-1 2,4-1-18,-2 0-3,3 2-11,-1-4-8,3-1 6,-3-2-8,-1 1 12,2-6-7,-3 1-9,3-2 2,-4-2 4,-1-1 0,1 0-7,-1-1 17,-3 1-23,-1 2 12,-2 3-8,-2 1-13,0 1-29,-2 4 15,0-1-13,0 4-9,-11 1-3,-3 7 0,-1 6-13,-1 3 3,-2 0-17,2 5 11,-1 0-8,3 5 0,7-5-4,0-5-4,3 6-5,1-2-1,3-4 8,4 11-20,-1-13 9,3-5 6,2-3-3,2 2-4,3-1 7,-1-3-1,4-5 0,-1 1-6,2-8 1,-4 0-9,8-9 3,3 0 12,-3 2 3,0-8-7,1 0 4,-3-4-3,2 0 2,-1 0 3,5-13 3,-12 9-21,3 1 13,-2 0-2,-2 2 9,-4 3-18,-3 5 15,1 0 4,-4 3-9,1 9 5,-3-7-2,2 9-16,-2 1 18,-2-2-1,2 6 2,-8 3-13,5 1 0,-3 6 1,-2 5 1,-1 2-3,5 1-1,-1 3-6,2-2 6,4 6 0,1 0 7,-1 3 4,3-9-13,-1 6 10,0-7-13,0-1 10,1 0-3,0 0-13,-2-7 7,1 6 14,-1-7-3,-1 3 6,1-7-14,-4 1 11,4 1 4,-2-4-5,0 3 6,0 0 5,-2-1 3,1-2-5,-3 1-14,-2-1-8,-2-1-20,-5 4-48,-2 0-56,-1-6-52,-5 5-73,-1 0-77,-4-3-288,1 3-675,-5 4 299</inkml:trace>
  <inkml:trace contextRef="#ctx0" brushRef="#br0" timeOffset="230926.79">22664 12236 126,'3'-17'223,"-3"2"2,1-2 1,-2 1-10,1-1 7,-3 1 5,0 4-22,-1 0-13,1 1-15,0 0-13,-1 4-11,-1 0-20,2 5-16,-1 2-14,-2 6-16,-5 5-7,-3 22-4,-9 12-1,-4 35 2,-5-6-12,16-21 1,-2 0-4,2 5 4,1 0-5,3-5-3,-1 5-6,0-5 0,3-4-10,0 0 6,3 1-5,0-16-7,-1-7 0,2 4-21,-1 5 16,-1-4-5,1-5-3,-1-1-1,2 1 23,1-12-33,-1-2 3,1-2-5,0-1 4,0-2 5,-2-5-25,0 2-21,0-7-20,-1-1-26,-8-2-23,6-6-22,-4-7-29,4 4-7,-2-6-23,0-1-7,1-3-5,3 0 11,1-3-1,2 3 12,-2-5 12,3 3 22,0-1 14,0 3 18,1 6 12,1-2 32,1 2 26,-2 2 24,3 3 22,0 4 15,-1-4 15,1 6 7,0 2 1,1 0 0,2-2-1,0 3 6,1 3 9,7-2 4,-1-2 7,5 3-2,8-2 5,5 1-3,1 0-1,11 1-6,1-3-5,0 3-7,-3 0 4,-7 4-14,-3-2-9,0 4-4,-1-3 0,-6 1-13,-5 2-3,-1-1-10,-5-3-17,-1 1-21,-1 1-19,-4 0-31,3-1-30,-2 0-41,0 0-32,-3 3-28,-2-4-165,8 0-404,-4-4 179</inkml:trace>
  <inkml:trace contextRef="#ctx0" brushRef="#br0" timeOffset="231128.461">22812 12451 142,'4'-10'316,"-1"0"19,-3 5 14,2-2-37,0 4-38,-2 1-30,0 2-26,0 0-9,0 0-33,0 15-15,0 2-9,-2 8 1,-1 3-15,-2 3-24,1 1 0,-4 2-15,0-3-10,3 3-4,-3-2-10,-1 1-15,-1-1 7,2-6-29,-2 3-33,0-5-40,3 0-61,-3-2-63,3-6-86,0 0-73,2-6-194,2-2-555,1-2 245</inkml:trace>
  <inkml:trace contextRef="#ctx0" brushRef="#br0" timeOffset="231327.0709">22988 12911 292,'0'0'281,"0"0"-10,0 0-11,0 11-7,-3 0-20,-2 3-15,-3 3-19,0 9-6,-2 1-15,-4 4-14,3-3-16,-2 0-15,-1-2-20,4 0-5,-4 0-41,4 0-29,3-2-62,0-9-57,1 1-44,2-7-81,3 2-247,-2-5-489,3-5 216</inkml:trace>
  <inkml:trace contextRef="#ctx0" brushRef="#br0" timeOffset="231705.1961">23570 12305 60,'7'-25'311,"-7"5"-10,5 4 4,-2 0-27,-1 6-16,-2 0-8,0 3-16,0-3-19,-2 4-20,1 2-30,-2 0-13,3 4-17,-11 4-15,-2 6-11,-1 8-20,-3 6 4,-7 14-15,1 5-17,1 4-2,4 3-1,2 1-24,-2-2 10,8 4-2,0-1-1,-1-3-3,5-3-11,-1 1 3,0-16-19,1 5 12,1-5-4,1 1-6,0-4-6,-2 6 10,0-1-8,2-2 1,0-2 3,-2-6-5,2-5 2,-1-1-2,0 0-2,2-5 1,-2-3 0,0-1-25,-3 0-9,4-4-25,-5-4-49,-1 0-31,-1-3-46,1-3-31,-1 1-40,1-10-27,0-2-17,1-7-146,-1 1-470,-2-2 207</inkml:trace>
  <inkml:trace contextRef="#ctx0" brushRef="#br0" timeOffset="231902.0822">23123 12881 112,'-2'-9'164,"2"2"16,-2-1 5,2 1 21,0 2 0,2-1-12,0 0 0,1-2-8,7-1-12,3-1-15,6-3-11,8 2-18,10-9-15,5 8-5,-1-1-17,3 2-11,-1-1-29,1 1-33,-5 0-49,-12 4-34,14-6-53,-12 5-56,-3 0-51,-1 0-129,-1 1-380,0-3 168</inkml:trace>
  <inkml:trace contextRef="#ctx0" brushRef="#br0" timeOffset="232143.232">23864 12485 273,'3'-9'302,"1"5"2,-1-6-25,4 2-9,-1-3-29,2 7-16,5-4-23,2 6-7,-3 2-34,0 1-10,2 3-24,-2 5-12,-2 6-10,-3 2-9,-2 0-6,-2 10-1,-6 1-7,-4 5-19,-4-1 4,-9 14-10,-4-7-4,-1-2-10,5-9 8,-1-3-13,4-3 1,-1-3 7,2-2-18,6-6-3,2-3 0,2 4 1,4-9 4,-3 4-11,4 0 9,-2-4-9,3 0 29,0-3 17,4 9 3,-2-8 7,3 3-25,0-1 10,0-1-12,7 5 4,4-7-5,-3 4-14,8-1-25,3-1-41,-4-2-43,4 0-48,-3 3-42,0 2-42,4-3-42,-1 4-52,2-2-259,-7 0-606,5-1 269</inkml:trace>
  <inkml:trace contextRef="#ctx0" brushRef="#br0" timeOffset="232364.8094">24195 12997 119,'0'0'258,"0"-10"2,0 10 6,0 0 13,0 0-9,0 0-16,0 0-27,0 0-26,0 0-19,0 0-13,-10 8-12,6 2-19,-2 8 8,-5 5-1,4 1-15,-3-1-8,2 5-16,-2-2-7,2 3 2,-1-2-21,-1 0-23,0-1-35,5-6-33,-2 1-48,2-4-54,4-5-65,1 1-78,1-6-273,3-2-573,1-1 255</inkml:trace>
  <inkml:trace contextRef="#ctx0" brushRef="#br0" timeOffset="232673.3093">24755 12455 289,'2'-17'305,"1"0"-4,-3 4-19,0 13-15,0-23-13,0 23-29,-3-17-12,3 17-36,0 0-4,0 0-24,-2-15-10,2 15-18,0 0-24,0 0 11,0 0-21,0 0-4,-50 41-19,30-18 11,2 6-21,-6 12-3,0 2-9,0-2 0,3 4-18,0-2 13,4 2-8,0-1 1,3-1-4,-3-2 6,7-7-9,-5 15 0,6-17-2,-5 11-4,3 3-5,0-16 6,2 3-2,-2-5-6,0 1 3,2-2 2,2 1-4,-3-6 3,2-5 2,-2-1-6,3-2 3,-3 0 2,0-3-1,3-4-5,-3-2-4,3 2-12,-4-5-4,4-2-22,-4-2-14,2-1-29,-2-7-26,4 4-34,-3-4-29,3-2-31,0-5-41,3-2-24,-2-6-7,2-1-151,1 11-454,0-10 202</inkml:trace>
  <inkml:trace contextRef="#ctx0" brushRef="#br0" timeOffset="232875.5418">24205 12929 49,'3'-7'140,"0"-2"22,-2-1 13,3 1 0,1-1-9,0 2 3,5-3-14,1 2 2,0 3-4,9-4-1,-6 2-8,10-1-7,0 1-16,3 4-11,-2-2-7,1 1-14,1 1-10,0-1-5,-1 3-9,-5 0-19,3 2-28,-3-4-39,-21 4-25,31 0-49,-31 0-52,28-6-47,-28 6-162,20-2-386,-6-2 170</inkml:trace>
  <inkml:trace contextRef="#ctx0" brushRef="#br0" timeOffset="233341.0691">24901 12717 105,'0'0'307,"0"0"1,-10-20-20,10 20-17,0 0-16,-3-15-18,3 15-19,0 0-14,0 0-8,0 0-20,11-26-11,-11 26-23,12-13-13,-2 7-16,3-4-7,-13 10-12,26-11-11,-12 7-13,-14 4-5,28-7-5,-14 6 22,-14 1-11,27 5-10,-27-5-9,20 9-2,-20-9-17,15 16-3,-9-6-9,-6-10 1,4 27-4,-4-13 1,0-14-17,-10 29 2,3-14 13,-7 4 2,2-5-15,2-4-3,-3 2 3,7-3 8,-5-1 15,11-8-19,-13 17-3,13-17-6,-7 8-4,7-8 8,0 0-10,-9 12-12,9-12 18,0 0 2,0 0 5,9 24-7,-9-24 0,17 17 13,-10-10-8,-7-7 0,20 17-3,-9-7-2,-2 2-11,2-3 1,-11-9 10,11 21-14,-4-11 17,-4 2-7,4 1 11,-7-13 11,7 24-8,-5-14 7,-2-10 8,0 0 3,1 25 0,-1-25 3,-6 17 12,6-17 14,-7 16-11,7-16 6,-12 12 12,12-12-14,-23 10-9,2-1 0,8-4 2,-8-1-11,0 2 2,1-1 6,1 0-19,3 0-11,16-5-13,-38 7-14,17-1-39,8-3-41,13-3-59,-28 7-66,14-4-78,14-3-72,-27 10-226,15-6-649,12-4 288</inkml:trace>
  <inkml:trace contextRef="#ctx0" brushRef="#br0" timeOffset="237703.0551">20882 11921 112,'0'0'162,"0"0"2,10-3 0,-10 3 2,4 0 5,-4 0-1,0 0 0,0 0 4,3-2-2,-3 2 4,0 0-1,0 0-6,0 0-1,0 0-9,0 0-2,0 0-5,0 0-16,0 0-4,0 0-11,0 0-10,0 0-8,0 0 0,-15-6-31,9 6-3,-2-1-17,-3-1 6,-2 0-4,-3 2-4,-5-4-4,0 6-1,-3 0-9,0 0-11,-3 0-7,1 0 4,-14 5-10,2-3 10,7-2-9,-7-1 7,9 4-5,-11-3-7,13-1 16,-2 1-7,1-2 7,1 1 4,0-1 2,2 0 2,-1 2-3,2-2 25,4 2-28,2-1 11,3-1-1,-1 0-2,4 0 8,2 0-17,1 0-5,-2 1-4,1-1 0,3 1 1,0 0-16,4-1 18,0 3-5,3-3-8,-8-3-1,8 3 11,0 0-15,-7 3 7,7-3-7,0 0-4,0 0-5,-6-3 4,6 3 6,0 0 0,0 0-9,-1 4 5,1-4 6,0 0-8,0 0 3,0 0 5,0 0 11,0 0-14,0 0-5,0 0 1,0 0 4,0 0-17,0 0 12,-3-7-5,3 7-9,0 0 4,0 0 1,0 0-7,0 0 0,0 0-13,4-8 3,-1 5-2,-3-1-3,3 0-2,4-5-8,-3-1 4,6-4 7,0 0-1,-3-1 0,6-2 8,-3 4-1,-1 0 7,1-1-9,0 1 7,-3-2 10,0 5-6,-1 3 2,-2 0 12,2-1-11,-3 4 6,-1 0 1,1-1-3,0 2-1,-2 1 9,-1 2 0,4-6-4,-4 6 4,2-2 3,-2 2-3,3-3 4,-3 3-2,0 0 2,3-4-5,-3 4 6,0 0-10,0 0-4,0 0 9,0 0-3,-12 12 3,5-7-1,2 3 6,-6 1-8,-1 5 0,0 0 9,0-1 0,-5 3-6,5-5-2,-4 0 2,5 0 5,-2 1-2,-1-3 1,4 1 0,0 0-2,3-5 0,0 1-1,2 1 2,-1-3 3,3 0-2,-2 0-7,3-4 12,-2 2-5,1 1 1,3-3-1,-1 3 13,1-3-13,-2 3 3,2-3 2,0 0 1,-4 2 2,4-2 2,0 0 4,0 0 1,0 0-1,0 0 5,0 0-8,-1 4 2,1-4 1,0 0-2,0 0 3,0 0-2,0 0 4,0 0-6,0 0 3,0 0 0,-2 2-1,2-2 2,0 0-6,0 0 12,0 0-17,0 0 10,0 0-8,0 0-2,0 0 0,0 0 1,0 0-12,0 0 15,0 0-8,0 0 11,0 0-14,0 0 3,-1 2-3,1-2 2,0 0-9,0 0 5,4 4 10,0 1-5,-2 1 0,3 0-2,2 1 0,-1 1 3,3 3 3,0 3 2,3-1 8,0 0-7,5 6 21,0-3-31,0 4 19,3 0-7,-2-3 2,2-1 1,-2-3-12,4 3 14,-2-3 5,-3 3-7,-3-6-2,-1-2 23,-2-2-28,3 0 1,-4-2 11,-3 1-13,-2-1-4,2 0 6,-2-2-1,-1 0 12,1 3 8,-3 0-17,3-5-8,-2 3 22,-3-3 4,0 0 10,4 1 9,-4-1-12,0 0 8,1 3-3,-1-3 3,0 0-1,0 0-2,4 1-10,-4-1 2,0 0-5,0 0-1,0 0-3,0 0-2,0 0-5,0 0 1,0 0-4,0 0 3,0 0-4,0 0 0,0 0-11,0 0 11,0 0-3,0 0-1,0 0 4,0 0-15,0 0 13,0 0-1,0 0-5,0 0-1,0 0 6,0 0-3,0 0-2,0 0-2,0 0 14,0 0-10,0 0-1,6 3-5,-6-3-6,0 0 9,0 0-8,0 0 9,0 0-1,0 0-21,0 0 30,0 0-31,0 0-1,0 0-6,0 0-15,0 0-23,0 0-17,0 0-33,0 0-21,0 0-28,0 0-34,0 0-31,0 0-38,0 0-35,0 0-29,0 0-188,1-8-562,5 6 249</inkml:trace>
  <inkml:trace contextRef="#ctx0" brushRef="#br0" timeOffset="238638.7786">21109 11996 138,'-10'-3'177,"3"3"-2,0-2 0,2 2-10,0-2-4,5 2-20,-4-2-8,4 2-19,-6-1-20,6 1-5,0 0 1,0 0-2,0 0 0,0 0 0,20 2 0,-6-2 0,3 0 12,7 0-3,1 0-1,13-4 2,-8 3-9,12-3-1,1 1-1,0 3-6,2 0-4,2-1 3,1-1-8,-2 4-2,5-2 8,17 0 0,-25 1-7,9-1 1,16 3 1,-22-1-11,22 1-9,-22 1-3,22 1 6,-20-1-12,-3 2 14,3-1-6,-2-3 8,2 0-2,21 5-5,-24-7-3,2 0 4,1 3-2,-1-3-11,21 0 6,-21 0-4,-1-3 0,2 5-8,1-4 6,1 4 4,0-5-5,0 0-4,-4 3-2,2-1 1,-3 1 0,3-2-11,-6 2-21,5-2 4,-2 0 7,1-3 9,-1 2-12,-2-1 3,2 1 6,5-2-9,-9-3-2,4 4-4,-4-1 5,4 2 0,-4-3-2,1 2-2,-1-2 4,-3 1-9,3-1 4,-11 1 3,-1 2 3,9-6 4,-7 8-3,-4-4 5,1 1 5,-1-1-2,-2 3 1,4-2-5,-3-1 1,-2-1 2,4 3 1,-1 3-3,-1-4 0,-3 0 28,4 2-2,0-2-2,-2-2-9,-1 2-12,1 2 8,1-1 2,-1-3-5,-1 2-1,-1 0-8,-1 1 9,-3 0-4,3-6 7,-5 7-8,-3-4 5,7 1-9,-4 1 2,-17 4 1,28-7-1,-28 7 0,24-5 1,-24 5-1,17-6 7,-17 6-1,19-4 3,-19 4-2,0 0 3,15-7-9,-15 7 7,0 0-1,0 0-7,18-5 3,-18 5-5,0 0 3,0 0-3,0 0-11,0 0 12,13-6-4,-13 6 3,0 0-11,0 0-2,0 0-21,0 0-21,0 0-25,0 0-42,0 0-9,0 0-106,0 0-119,0 0-87,0 0-351,-27-30-842,8 20 372</inkml:trace>
  <inkml:trace contextRef="#ctx0" brushRef="#br0" timeOffset="239321.4474">22585 9274 37,'-4'-10'230,"1"-1"-5,3-4-9,-4-1 3,4 3 2,3 1-1,-3 4 0,1-4 4,-1 7-23,0 2-16,0-2-20,-1 1-21,1 4-16,-3-5-18,3 5-17,0 0-9,0 0-7,0 0-6,0 0-5,7 19-8,-7-13-2,6 3-6,-1 0-11,-1 1-4,2 2-3,1-5 2,2 1-3,2 1 1,2-1-2,1-3 1,-1-1 1,2-1 3,0-3 5,5-4-3,-6-3 10,-4 1 3,3 1-7,-1-9 8,-2 0 7,-1-2-12,1-8-1,-5 7-1,-1 0 8,-2 1-4,-2 3-9,1-4-4,-5 8-5,0 1 8,-2 2-10,-4 3-6,0 4-5,-5 5 5,-6 6-11,1 8-2,-2 5-6,-1 15 6,6-9-13,3 1 4,3 11 6,4-14-11,4-2 1,4 2 1,1 0-36,3-5 7,4 0-9,-1 1-18,6-2-15,0-7-18,3 2-17,3-8-18,1 1-16,3-7-31,-1-4-33,1-3-29,0-3-37,-2-5-201,-1-2-512,0-7 226</inkml:trace>
  <inkml:trace contextRef="#ctx0" brushRef="#br0" timeOffset="239536.703">23016 9176 76,'3'-19'187,"1"2"-17,0 2 8,-1 6 7,-3 3-25,3 2-11,1 2-4,-4 2 4,13 15-3,0-1-11,2 5-6,0 6 2,1 6-8,-2-1-16,7 10 0,-6-11-13,0 3-8,-1-3-4,7 12-3,-11-15-13,3-3-16,-2 2-27,0-2-42,-2-6-34,-3-2-45,-3-6-43,2-1-51,-2-3-184,-1-4-407,1-1 180</inkml:trace>
  <inkml:trace contextRef="#ctx0" brushRef="#br0" timeOffset="239763.0079">23319 9068 183,'0'-5'184,"0"2"0,0 3-9,-7 12 0,3 5-15,-5 15-5,-2 1-4,-6 12-5,0 5-12,0-6-18,-1 6-13,1-3-9,0-2-6,0-5-15,2-9-24,2-5-36,1 2-34,0-3-41,4-8-44,2-4-45,-1-6-157,4 2-333,2-6 148</inkml:trace>
  <inkml:trace contextRef="#ctx0" brushRef="#br0" timeOffset="239995.757">23509 8860 98,'10'-25'313,"-6"5"9,0 4 8,1 2-7,-4 6-32,2 1-28,-3 5-36,4-1-31,-4 3-15,0 0-12,-4 28-25,1 0-11,0 8-12,-4 13-9,-5 5-2,0 3-24,-2 25 1,2-26-15,0 2 2,1-2-10,-2-4 4,4 0-17,-3-7-4,5-13-3,3 0-8,0-4-9,2-1-26,-2-9-21,1 0-45,3-6-35,-1 0-30,1-2-36,1 0-31,-1-5-32,3-5-38,3 0-203,2-6-508,2-6 225</inkml:trace>
  <inkml:trace contextRef="#ctx0" brushRef="#br0" timeOffset="240755.3614">23640 9236 56,'2'0'178,"-2"0"5,0 0 5,0 0 0,0 0-16,1 13-10,-1-9-13,0 2-15,2-1-6,-1 0-15,-1 0-10,1 2-4,0-6-2,4 5-1,-1-1-3,3-3 5,2 1-4,-1-3-7,3 0-12,2-3-1,1-2 3,0 0 0,-3-4 0,1-2 4,0 2 12,-5 0 5,-1 1-3,1-3 9,-3 3-6,1-1 5,-4 6-12,0-2-11,-2-1-5,1 2-14,-3 2-6,3 2-13,-10 0-2,-1 2-2,3 4-3,-7 5-4,3 2-11,-5 4-1,4-1-7,3-6-8,1 7-3,2-1-18,2 1-3,-2 0-11,3-7-6,3 5 8,-1-5 2,2 0-4,3 1 8,3-3 4,2-2 3,-1 0-4,7-1 5,-5-3 4,6-4-2,2-1 8,3-3-3,1-7 1,-3 1 6,3-3 0,-2 0 2,-1-2 12,-4-2 5,0 5 16,-1-8-6,-6 8 9,3-1 2,-5 4 5,1 0-8,-3 2 8,0 0 5,-1 3-5,1-1-2,0 3-3,-3 3-8,2-2-7,-2 3-6,1-7-6,-1 7 14,0 0-18,0 0-3,1 10-4,-1-2 2,0 3 1,3 6-8,-3-5 5,2 1-2,-1-1 9,2 5-5,0 0-2,-2 0-6,0-1 0,2-4-29,-1 4-25,-1-4 8,2 2-28,-2-5-32,2 2-13,4-2-9,-4-4-22,3 0-11,6-3-17,0-2-12,3-3 3,5-6-1,-1-2 24,0-2 13,3-4 25,-5-3 20,-1-2 29,-1-2 37,-1 5 49,0-5 28,-1 2 40,0 1 21,-6 8 18,-2 1 24,1 4 19,-2 0 4,-1 2-6,-2 1-10,4 1-26,-5 4-14,0 0-15,0 0 3,1 14-8,-1 3-1,-3 1 3,0 0-10,-4 11 15,3-4-5,-3-6-22,0 9 11,0-3-6,0-3-12,4-5 1,0 0-7,-1-5-21,1-1 7,0 0 2,3-2-13,-1-2 26,2-4 11,-1 1 17,2-3 12,-2-1 20,-2 5 6,2-5-13,0 0 2,13-13-18,-3-2-7,8-6-8,2-2-8,-2-4-6,6 5-8,-3-3-18,-1 4 10,1 4-1,-4 0-9,-3 6-2,-7 5 9,0 0-14,-1 0-7,1 2-4,-3 5-4,2-1 3,-3 5 1,2 5-6,-1 5 1,-1 4 2,-1 0 0,2 8-1,-3-2-3,-1 3-2,2-4-2,2 3 0,-2-1 4,-2-9-1,2 3 2,0-3-9,-1 2 4,1-7-12,-1-2-24,0 2-19,1-5-28,-1 0-16,-1-2-17,3 0-19,-3-2-4,0 1-16,0-4-33,0 0-42,0 0-34,0 0-17,0-19-32,0 3-6,0 0-17,0 0-203,-3-2-580,-2-1 257</inkml:trace>
  <inkml:trace contextRef="#ctx0" brushRef="#br0" timeOffset="241175.9255">23440 8915 145,'-7'0'213,"2"-4"0,0 4-2,5 0-3,-11-1-2,11 1-3,-4-1 2,4 1-3,0 0-2,-6-1-5,6 1 2,0 0-8,0 0-11,0 0-4,0 0 3,0 0-6,-10-4-15,10 4 11,0 0-14,0 0-7,0 0-15,0 0-3,0 0-9,0 0-8,0 0-7,0 0-13,23 0-12,-9-1-6,10-1-8,1 0 0,3-3-9,9 2-5,-6 2 7,7-5-15,2 3-2,-11 1-8,-1-2 2,2 3-12,-5 1 7,-2-2-6,-1-1-14,-1-1 10,-7 2-1,-1 1-6,-3 1 2,-3-2-1,0 2-1,-1-2 0,-6 2-5,8-1 7,-5 1-1,-3 0-8,0 0 4,0 0-4,0 0 3,10 0-16,-10 0 6,0 0-12,0 0-17,0 0-21,0 0-14,0 0-50,0 0-34,0 0-24,0 0-40,4 3-23,-4-3-30,-6 9-37,2-4-46,-3 7-232,0-7-629,0 10 279</inkml:trace>
  <inkml:trace contextRef="#ctx0" brushRef="#br0" timeOffset="241795.7184">23502 10316 84,'2'-5'242,"0"-5"-11,1-2-9,1 2-8,2-7-12,-1-1-4,-3-7-16,2 6 3,2-3-20,-2-5-9,-1 8-16,-6-10-6,3 10-3,-4-8-10,4 10-1,-4-2-6,2 2-8,-4 1-13,1 6-1,-1 0-15,2 1-4,1 1-9,-4 3-7,2 4-12,-2 6-2,-3 8-6,-3 16-4,2 5-5,-5 16-4,2 4-5,-7 26 6,4 0-4,6-27 3,5-2-4,-5 2-3,1 1-2,2-4 1,-1 1 4,0 2-4,0-2-1,2-3 4,2-13-5,-5-2 4,4-5-5,-1 1 3,1 0-4,1-11 0,0-1 3,0-3-8,-1 3 3,3-7-1,-2-5 13,0 2-4,0 0-20,-1-4-19,3-3-18,-4-1-19,0-1-26,0-5-33,-3-4-35,0-5-42,3 2-40,0-12-27,0 1-213,3 0-514,1-4 227</inkml:trace>
  <inkml:trace contextRef="#ctx0" brushRef="#br0" timeOffset="242108.6321">23199 10438 114,'3'-3'232,"-3"3"-1,0 0-6,4-5-5,-1 3-21,7-5-8,0 4-3,11-3-12,0-5-4,2 4-11,2-3-10,13 0-4,-10 2-13,2 2-8,-2-3-10,11-3-12,-10 6 6,-4-3-10,2 2-14,-2 4 0,-2 3-20,-8-3 9,-1 3-11,-6-2-13,2 2-13,-5 0-2,0 2 14,1 1-22,-2 1 6,-1 2 2,1 5 8,-1 1 4,-3-2-7,4 5-2,-4-4-1,0 1-7,3 0 1,-3-1-5,0 4-5,0-2 16,0-4-18,4 0-16,-4 1 3,0 0 5,0-4 2,3 2-6,-2-1-16,1-2-8,2 0-38,-1-2-17,4-2-17,2-1-27,-1 0-26,3-3-33,3-3-48,0-4-54,1-2-226,-6-3-542,1 1 240</inkml:trace>
  <inkml:trace contextRef="#ctx0" brushRef="#br0" timeOffset="242340.8022">23850 10231 2,'-3'-9'125,"-1"2"10,1-1-12,0 1-5,1 2-13,-3 0-7,5 1-5,-4 0-27,3 3-32,1 1-19,0 0-28,0 0-25,0 0-29,0 0-66,0 0-144,12 7 64</inkml:trace>
  <inkml:trace contextRef="#ctx0" brushRef="#br0" timeOffset="242577.065">23967 10157 108,'7'-7'251,"-3"-4"12,-1 2 20,1-3 7,-2 0-2,-1 6 0,-1 0-3,4-4-12,-4 5-33,0 3-27,1-3-27,-1 5-24,0 0-38,0 0 9,2 15-11,0 2-19,-2 12 9,-2 2-8,-1 2-16,1 13-9,-3-16-1,1 6-11,-3-5-3,-1 3-5,1-3-2,-2 2-11,-1-4-3,0 1-5,3-8-19,0-2-22,2-4-37,-1-6-47,3 3-34,-1-6-46,1 2-44,0-3-16,3-1-35,-2-3-32,2-2-215,0 0-552,11-10 244</inkml:trace>
  <inkml:trace contextRef="#ctx0" brushRef="#br0" timeOffset="243179.4342">24057 10360 35,'2'-3'273,"0"1"-20,1-1-5,-3 3 1,3-1-13,-3 1 6,0 0-10,2-3-21,-2 3-5,0 0-17,0 0-4,6-1-13,-6 1 1,0 0-4,5-2-10,-5 2-4,7 0-4,1 0-15,2-1-8,-1 0-8,2-2 4,-1 1-12,0-5-7,5 4-21,-8-3 12,4 1-5,3-3-10,-8-1-3,1 1-14,4-4 8,-6 3-7,0-1-9,-1-1-2,2 2 7,-3-1-7,-2 3-6,-1-2-4,0 4-6,0-3-4,-3 1-3,2 5-18,-5-1-10,2 3 18,-6 0-3,2 4-6,2 2 2,-6 5-2,0 2 0,1 8-8,1-4 5,2-1-3,-1-2-13,1-1 5,2 3 1,1-1 2,2 0-16,1-1 1,0 3 10,0-6 5,4-1 2,-2 1-5,2-2 5,1 1-5,1-1-1,2-2 10,2 0-1,2-3 0,0 0 2,0-4-3,4 0-7,0 0 7,2-9 1,2 1-6,3-4 3,0 0 6,0-3-1,-1 0-6,1-4-13,0 0 19,-4-3-4,-1 0 7,1-1 2,-3 3 9,0 2-7,-1-3 5,-5 6 2,0 0 4,-2 0 2,1 0-6,-3 6 1,1-4 6,-3 1-7,1 2-11,1 0 6,-6-2-1,4 2 3,-4 0-5,0-1-6,-1 4-1,3-3-3,-4 3 3,1 2-6,-1 1-1,2-2 0,1 4 2,-3-1-4,1 1 0,3 2-3,-4 0 1,4 0-2,-8 5 9,3-3-12,1 4-2,0-1 3,-2 3 1,3 2 1,-1-1-2,3 2-3,-2 1 0,0-2 5,2 1 0,1 1 1,1-1 0,1 6-13,0-4 16,1 3 5,1-1 0,1 1-3,3-2 3,-2 2-3,0-5 2,2 1-9,0 1 11,1-1-1,-1-3 3,-1 0 2,0 1-6,0-1 3,0-3 3,3 3 1,-3-2 1,-1 1-1,2-1-1,-2 0-5,-2-2-3,0-1 8,1 2-8,-1-4 5,0 2 1,-1-1-8,-2-1-1,2-1 0,-3-1 9,2 4-6,-2-4 9,1 5-4,-1-5 1,0 3 2,0-3 3,0 0 0,0 0-6,-3 4 7,-2-3 2,-3 2 1,0 1-13,-2 0 1,-4-4-13,-3 1-22,3 2-32,1-1-33,-5-2-53,-3 0-60,5 0-63,1-2-68,-1-1-84,2 3-290,-1-2-773,1 2 342</inkml:trace>
  <inkml:trace contextRef="#ctx0" brushRef="#br0" timeOffset="245985.3101">18637 12192 93,'-10'-5'271,"2"5"-2,2 0 5,0 0-16,6 0-17,-6-1-20,6 1-19,-7 1-8,7-1-13,0 0-23,0 0-10,-5 0-9,5 0-24,0 0-8,0 0-22,-1-3-5,1 3-11,0 0-3,8-4 3,1 1 18,3 1-5,1 2-10,1-4 0,10-3 19,18-3 45,5-6-8,19-13-4,0 3-21,0 2-2,1-1-2,2 1-29,0-2 5,-23 14 0,2-3-12,1 0-10,1 1-6,-7 0-13,2 1-15,-8 1-6,-10 4-10,-5-1 2,-2 2-14,1 0 11,-9 4-3,-4-1-2,0 0-8,-3 3 13,0-2 2,-2 0 1,-2 0-7,2 0-4,-3 3-3,0-8-19,0 4-15,0 4-11,-5-8-7,0 6-14,1-1-22,1-1-10,-4 2-15,0 1-15,0 0-26,-3 2-15,1 0-27,-3 0-8,-2 2-10,0 2-9,-6 2-20,-1 4-177,-3 0-465,-4 3 205</inkml:trace>
  <inkml:trace contextRef="#ctx0" brushRef="#br0" timeOffset="246351.3287">18723 12236 10,'-10'4'211,"2"1"5,2-3-3,-1-1-12,3-1-2,1 2-16,0-1-10,3-1-14,-4 3-15,1 0-16,3-3-13,0 0-12,0 0-3,0 0-2,0 0-2,0 0 7,20-6-5,-9 2-4,10 0 3,3-4-5,3 0-11,11-6 7,-1 2-7,6-9-8,2 1-5,20-7 2,-20 8-5,3-2-12,18-7-3,1-1 3,-21 12-18,2-2-1,-3-2 3,-2 4-7,-3 2-4,-12 6-4,0-3-4,-2 4-2,-6 1 3,-6 1-17,1 2-1,-6 1-1,-4 2 7,2 0 8,0-1-14,-4 1 4,1 0-1,-1 0 2,-3 1 5,4-4-6,-4 4-10,0 0 0,0 0-10,0 0-13,0 0-9,0 0-22,0 0-13,0 0-21,-14 0-12,9 2-14,-4 2-24,-2 1-23,-2 2-12,-1 1-27,-6 3-32,1 0-154,-5-2-423,0 6 188</inkml:trace>
  <inkml:trace contextRef="#ctx0" brushRef="#br0" timeOffset="246969.7">18750 12393 59,'-4'2'214,"4"-2"-8,-5 2-13,5-2-12,-3 0-10,3 0-19,0 0-21,0 0-7,0 0-11,0 0-3,0 0-1,0 0 9,20-5-6,-6 0 2,6-4 3,4-1 1,4 0-7,7-9-3,3 2-3,3 0 1,0-4-12,6 1-1,16-9-10,-18 9 0,21-8-5,-19 9-6,16-6-2,-18 8 0,0 0-17,0-1-2,-3 0-4,-2 5 1,-2-1-9,-10 0 3,-1 4-8,-3 2 1,1-3-2,-2 4 8,-8 0-16,-1 4 0,-1-4-2,-6 4 3,0 2 6,0-3-4,-3 3 10,2-3 6,-2 0 0,-1 4 3,1 0-2,-4 0 6,3-3-4,-3 3-9,3-1 2,-3 1 2,0 0-12,7-3 0,-7 3-7,0 0 15,4-1-19,-4 1 1,0 0-6,0 0 3,0 0-1,0 0-12,0 0 6,0 0-12,2-2 12,-2 2 4,0 0-2,0 0-5,0 0 4,0 0 2,0 0 1,0 0-18,0 0 8,0 0-1,0 0 1,0 0 0,0 0 1,0 0-4,0 0 0,0 0-2,0 0 6,0 0-5,0 0 4,0 0-6,0 0-4,0 0 9,0 0 1,0 0 5,0 0-8,0 0-6,0 0 3,0 0 0,0 0-2,0 0 6,0 0 5,0 0-3,0 0-8,0 0 5,0 0 12,0 0-13,0 0-14,0 0 13,0 0 7,0 0-6,0 0 6,0 0-10,0 0 8,0 0 4,0 0-6,0 0 4,0 0-23,0 0-20,0 0-15,0 0-21,0 0-26,0 0-33,0 0-30,0 0-36,0 0-45,0 0-44,0 0-14,0 0-231,0 0-576,0 0 255</inkml:trace>
  <inkml:trace contextRef="#ctx0" brushRef="#br0" timeOffset="248668.2873">18604 13312 30,'-5'0'209,"0"-1"-9,5 1-5,-5-2-1,5 2-11,-3-3-12,1 1-10,2 2-8,0 0-16,0 0-11,-5-3-5,5 3-16,0 0-2,0 0-14,0 0 1,0 0-9,0 0-6,0 0-8,0 0-3,0 0-2,0 0-7,0 0 1,0 0-2,20 1-2,-9-1 4,6 3-2,3-3-7,5 2 1,4 0 5,14 1 4,2-1 0,3 6-7,-6-1-4,2 2-11,1 2 8,33 3 21,-1 1-7,5-4 0,1-3-5,4-1-7,2-7-2,1 9 4,2-1-15,-1-6-2,-1 1 1,1-3-5,-3 2 13,1 0-16,-9-6-17,-1 6 3,-3 0-4,-4-2-6,-3 5-1,-24-3-7,2-1-16,-4-2-9,-12 2-9,7-1-11,-15 1-12,-6 0-8,-2-1-8,-2 5 8,-5-5 5,-3 0 12,0 2-4,-5-2 19,4 0 0,-4 0 2,0 0 4,0 0-7,0 0 4,0 0-5,-18-2-22,9 4-7,-2-2-18,2 0-17,-7 3-12,3-3-29,-4 0-8,-2 2-16,-2 0-12,-2 0-130,-1 1-341,-2-1 152</inkml:trace>
  <inkml:trace contextRef="#ctx0" brushRef="#br0" timeOffset="252225.4914">19063 13549 186,'-9'0'185,"1"1"-7,2-1-1,-1 1-9,2-1-15,5 0-17,-5 0-16,5 0-16,0 0-12,-7 0-9,7 0-13,0 0 1,0 0-12,0 0-4,0 0 0,0 0-7,9 7-1,-4-3 0,1-2 4,8 2-2,1-1 7,5 5 3,1-4-2,4 3 3,4-2 6,10 1-7,2-2 1,4 2 4,3-5-7,1-1 4,20 2-8,-17 0-1,20-1-6,-3-2-2,1-4 0,-19 1-8,25-8 3,-1 10-6,-2-2-2,-1-6-3,-4 6-5,-20 0-4,-3 1 7,28 1-9,-29-9-1,2 10 0,-4-2-6,2 3-2,-3 0 4,-13-2 2,-3 0-8,-1 1 3,-1 1 3,-9-1-5,-1 2 1,-5-1-3,1 0 4,-3-1 10,0-2 5,-2 2 7,-4 1 3,8 1 2,-8-1 4,4 0-4,-4 0 5,0 0-9,0 0 8,6 4-4,-6-4-4,0 0-3,5-1 8,-5 1-11,0 0 0,0 0 9,3-4-14,-3 4-3,0 0-1,0 0-5,0 0 12,0 0-13,0 0 0,4 5-5,-4-5 4,0 0 6,0 0-7,0-7 6,0 7-13,0 0-7,0 0 15,0 0-9,0 0 3,0 0-3,0 0 2,0 0 3,0 0-1,0 0 5,0 0-10,0 0 8,0 0-3,0 0 2,0 0-3,0 0 8,0 0-9,0 0-11,0 0 16,0 0-12,0 0 13,0 0-6,0 0-4,0 0 5,0 0-6,0 0-5,0 0 13,0 0-6,0 0 0,0 0 4,0 0-5,0 0 6,0 0 7,0 0-5,0 0-3,0 0-3,0 0 1,0 0 3,0 0 0,0 0-1,0 0-9,0 0 8,0 0 2,0 0-2,0 0-1,0 0 5,0 0-7,0 0 1,0 0-1,0 0 5,0 0-18,0 0 13,0 0 0,0 0-5,0 0 6,0 0-3,0 0 5,0 0 8,0 0-12,0 0 2,0 0 3,0 0-7,0 0 3,0 0 5,0 0-7,0 0-1,0 0 8,0 0-5,0 0 3,0 0 0,0 0-3,0 0-7,0 0 8,0 0 9,0 0-23,0 0 14,0 0-4,0 0-2,0 0 5,0 0 8,0 0-9,0 0-1,0 0-6,0 0 10,0 0-17,0 0 19,0 0-4,0 0 1,0 0 3,0 0-12,0 0 8,0 0-3,0 0 0,0 0 9,0 0-5,0 0-2,0 0 1,0 0-3,0 0 8,0 0-4,0 0 0,0 0-2,0 0 0,0 0 0,0 0 2,0 0-3,0 0 7,0 0-7,0 0 2,0 0 3,0 0-3,0 0-1,0 0-3,0 0 6,0 0-1,0 0-1,0 0 5,0 0-4,0 0 0,0 0-6,0 0 8,0 0-1,0 0-2,0 0 9,0 0-1,0 0 6,0 0-16,0 0 2,0 0-4,0 0 5,0 0 0,0 0-2,0 0-5,0 0-3,0 0 9,0 0 1,0 0 2,0 0 1,0 0-4,0 0-7,0 0 12,0 0-6,0 0-1,0 0 11,0 0-6,0 0 0,0 0-2,0 0 2,0 0 1,0 0-4,0 0 0,0 0 21,0 0-21,0 0 3,0 0-2,0 0-4,0 0 4,-7 8 0,7-8-7,0 0 13,0 0-8,0 0 8,0 0-3,0 0-5,0 0 2,0 0-3,0 0-4,0 0 4,0 0 7,0 0-8,0 0 8,0 0 1,0 0 1,0 4-2,0-4-7,0 0 7,0 0-10,0 0 8,0 0-3,0 0 3,0 0 5,0 0-7,-3 0 5,3 0-11,0 0 8,0 0 1,0 0-3,0 0 3,0 0-4,0 0 5,0 0-5,0 0 3,0 0-3,-1 4 1,1-4-8,0 0 11,0 0-4,0 0 18,0 0-22,0 0 6,0 0-7,0 0 5,0 0 12,0 0-10,0 0-11,0 0 6,0 0 13,0 0-6,0 0-9,0 0 8,0 0-10,0 0 10,0 0-5,0 0 2,0 0-3,0 0 6,0 0-7,0 0-3,0 0 7,0 0-5,0 0 2,0 0 0,0 0 2,0 0 1,0 0-1,0 0 0,0 0-5,0 0 5,0 0-4,0 0 18,0 0-11,0 0-4,0 0-2,0 0-4,0 0 6,0 0 18,0 0-14,0 0 5,0 0 10,0 0-19,0 0-3,0 0-3,0 0 5,0 0-1,0 0 6,0 0-5,0 0 17,0 0-15,-4 1 2,4-1-2,0 0 4,0 0-8,0 0 3,0 0 7,0 0-10,0 0 5,0 0-1,0 0-2,0 0 2,0 0-3,0 0 1,0 0 5,0 0-9,0 0 1,0 0-1,0 0 1,0 0-3,0 0 5,0 0 7,-2 5-15,2-5 7,0 0 8,0 0-3,0 0-9,0 0 6,0 0-7,0 0 4,0 0 11,0 0-11,0 0 1,0 0-5,0 0 10,0 0-9,0 0 4,0 0 21,0 0-27,0 0 9,0 0 1,0 0 1,0 0 16,0 0-16,0 0-2,0 0-3,0 0 0,0 0 10,0 0-9,0 0 5,0 0 9,0 0-17,0 0 3,0 0 1,0 0-1,0 0 10,0 0-8,0 0 5,0 0-8,0 0 7,0 0 2,0 0-9,0 0 17,0 0-16,0 0 2,0 0-5,0 0-2,0 0 11,0 0-3,0 0 1,0 0-1,0 0-2,0 0 0,0 0-9,0 0 16,0 0-4,0 0-3,0 0 1,0 0 3,0 0-3,0 0 5,0 0-7,0 0 9,0 0-11,0 0 6,0 0-1,0 0-15,0 0 13,0 0-6,0 0 5,0 0 1,0 0-7,0 0 2,0 0 2,0 0-2,0 0 1,0 0-2,0 0 2,0 0 14,0 0-17,0 0 2,0 0-4,0 0 6,0 0 0,0 0 3,0 0-1,0 0-1,0 0 1,0 0-1,0 0 6,0 0-4,0 0 0,0 0 2,0 0-1,0 0-7,0 0 1,0 0 8,0 0 0,0 0 1,0 0-8,0 0 4,0 0-3,0 0 2,0 0 8,0 0 2,0 0-3,0 0 2,0 0-9,0 0 10,0 0-2,0 0-1,0 0-3,0 0-8,0 0 11,0 0-3,0 0 2,0 0-4,0 0-8,0 0 6,0 0 3,0 0 2,0 0-2,0 0 4,0 0-3,0 0 0,0 0 0,0 0-1,0 0-1,0 0 3,0 0 0,4 5-8,-4-5 7,0 0-2,0 0 0,0 0 4,0 0 1,0 0-3,0 0 2,0 0-3,0 0 2,0 0-8,0 0 11,0 0-4,0 0 5,0 0-5,0 0 0,0 0 1,0 0 1,0 0-7,0 0 3,0 0 2,0 0 2,0 0-1,0 0-14,0 0 16,0 0-1,0 0 0,0 0 0,0 0 5,0 0-4,0 0-3,0 0-1,0 0-2,0 0 10,0 0-8,0 0 2,0 0 2,0 0 6,0 0-9,0 0-3,0 0 1,0 0 2,0 0-3,0 0 5,0 0-1,0 0-8,0 0 21,0 0-5,0 0-11,0 0-2,0 0 4,0 0 7,0 0-5,0 0-4,0 0 2,0 0-3,0 0 4,0 0-4,0 0 1,0 0-11,0 0 15,0 0 2,0 0-4,0 0-1,0 0-4,0 0 7,0 0-4,0 0 2,0 0 0,0 0-9,0 0 9,0 0-2,0 0-2,0 0 2,0 0 8,0 0-4,0 0-3,0 0-1,0 0-2,0 0 1,0 0 5,0 0-5,0 0 13,0 0-9,0 0-1,0 0-5,0 0 5,0 0-12,0 0 10,0 0-3,0 0 8,0 0-8,0 0 14,0 0-12,0 0-1,0 0-1,0 0 1,0 0 12,0 0-9,0 0-6,0 0 4,0 0 1,0 0-1,0 0 3,0 0-4,0 0-8,0 0 15,0 0-4,0 0 2,0 0 5,0 0-10,0 0 0,0 0 1,0 0-2,0 0 8,0 0-4,0 0-1,0 0-1,0 0 2,0 0-1,0 0 5,0 0-6,0 0 9,0 0-11,0 0 3,0 0-3,0 0 5,0 0 5,0 0 2,0 0-10,0 0-2,0 0 4,0 0-1,0 0-1,0 0 1,0 0 1,0 0-2,0 0 2,0 0 3,0 0-5,0 0 3,0 0-1,0 0 0,0 0 8,0 0-8,0 0-3,0 0 1,0 0 12,0 0-15,0 0 3,0 0 0,0 0 0,0 0 3,0 0 0,0 0-3,0 0-5,0 0 20,0 0-22,0 0 7,0 0-3,0 0 7,0 0-6,0 0 13,0 0-12,0 0-1,6 0 2,-6 0 4,0 0-7,0 0 6,0 0 0,0 0-3,0 0-1,0 0 3,0 0-1,0 0 4,0 0-3,0 0 4,0 0-6,0 0 6,0 0 9,0 0-13,0 0 5,0 0 3,0 0-8,0 0 0,0 0 9,0 0-11,0 0 2,3-8-2,-3 8 3,0 0 1,0 0-3,0 0 5,0 0-2,0 0 0,0 0 0,0 0 1,0 0-4,0 0 1,3-3 0,-3 3 4,0 0 1,0 0 8,0 0-11,0 0-1,0 0-2,0 0 3,0 0-1,5 0-2,-5 0 11,0 0-8,0 0-4,0 0 1,0 0 5,0 0-6,0 0 10,3-1-15,-3 1 8,0 0-3,0 0 6,0 0-1,0 0 0,4-3-4,-4 3 6,0 0-4,0 0-2,0 0-2,0 0 3,0 0-1,0 0 2,0 0-1,0 0-1,0 0 4,0 0-2,0 0-5,0 0 5,0 0-1,0 0-3,0 0-4,0 0 3,4 5 2,-4-5-4,0 0 7,0 0-3,0 0-5,0 0 5,0 0 1,0 0-2,0 0 1,0 0 0,0 0 1,0 0-3,0 0 1,0 0 12,0 0-7,0 0-4,0 0 5,0 0-7,0 0-1,0 0 3,0 0-1,0 0 0,0 0 2,0 0-2,0 0 5,0 0-4,0 0-3,0 0 7,0 0-4,0 0 1,0 0 3,0 0-3,0 0 1,0 0-2,0 0 5,0 0-5,0 0 6,0 0 8,0 0-15,0 0 3,0 0 1,0 0-4,0 0 9,0 0-8,0 0 3,0 0-3,0 0-2,0 0 4,0 0-5,0 0 5,0 0 0,0 0 0,0 0 5,0 0-10,0 0 5,0 0 0,0 0 1,0 0-1,0 0-3,0 0 1,0 0 6,0 0 0,0 0-14,0 0 10,0 0-3,0 0 5,0 0-6,0 0 3,0 0-1,0 0 1,0 0 4,0 0-8,0 0 3,0 0 3,0 0-3,0 0-8,0 0 10,0 0-1,0 0 0,0 0 2,0 0-1,0 0 1,0 0 0,0 0-3,0 0 4,0 0 0,0 0-1,0 0-6,0 0 7,0 0-6,0 0 2,0 0 3,0 0-1,0 0 1,0 0 3,0 0-2,0 0-1,0 0-4,0 0 11,0 0-5,0 0-2,0 0 3,0 0-3,0 0 3,0 0-8,0 0 3,0 0-4,0 0 5,0 0 6,0 0-3,0 0 2,0 0 2,0 0-3,0 0-2,0 0-6,0 0 4,0 0 3,0 0-2,0 0 2,0 0 1,0 0-8,0 0 10,0 0-4,0 0 0,0 0-12,0 0-3,0 0-5,0 0-3,0 0-6,0 0-6,0 0-17,0 0-11,3-5-11,-3 5-12,0 0-24,0 0-18,0 0-30,0 0-25,0 0-17,3-2-38,-3 2-155,3-3-425,-3-1 189</inkml:trace>
  <inkml:trace contextRef="#ctx0" brushRef="#br0" timeOffset="255235.7891">19189 13733 191,'0'-4'189,"0"0"-9,-3 0-16,3 4-7,0 0-10,0 0-8,-2-3-3,2 3-18,-2-2-9,2 2-7,-7 0-11,7 0-4,0 0-8,-10 0-5,6 0-2,-3 2-9,0-2 3,-3 3-6,3 4 2,-6-1-8,2-1-1,-1 7 0,1-4-2,-2 1-2,-1 0-4,-2 5 5,2 0-3,-3 1-22,0 2 1,3 0 2,1 2 1,-1 3-1,-1-3-9,2 0 12,-1 1 3,3 0-8,1-3 1,-1 6 4,1 3-5,-2 2 8,1 1-4,1 0 2,-1 0-2,4 5 4,-3-3-5,3 1 3,-3-4 1,0 2-5,3 3 6,-1 1 1,-2-2-4,3 2 4,1 0 2,-1-2 3,1 1-11,1-4-3,2 8 10,-1-8-8,1 4 5,3-4-4,0 2 8,-3-3 2,3 3-10,2-3-3,-2-1 4,1 3 7,1-3-15,0-1 4,3-2 4,-2 2-11,0-7 2,6 6 1,-5-8-1,6 4 8,-3-4 6,2 8-12,-3-12-3,-1-1-4,3 4-11,-1-2 14,3-1 2,-3 1 2,3 2-9,-3-5 3,3 3 14,-3-1-19,0-4-1,3 3 5,-3-6 12,3 3-12,-2-2 16,0 0-21,4 5 6,1-1-3,0-4 13,2 0 8,1-1 9,6-1-10,2 2 13,0-8-3,1 3 0,0-4 0,2-1-6,3-3 1,-3 1-9,0-2 3,1 1-4,-3 1 3,3-3-10,-4 1 5,3-6-5,-3 3-7,-1-1-1,0 4 3,-2-9-12,3 4 17,-4-1-4,1 2-2,0-3-7,-1 3 0,0-3 2,-2 0-2,-1 1-2,1 0 5,-4 1-7,-1 3 1,7-8 2,-5 3-6,-2 3 0,0 0-2,-1 1 3,1-1 4,5-3-9,-8 6 7,1 0 2,-1 3-3,-1-4 0,-1 2-8,2-1-1,-6 0 11,3 3-3,-1-2 6,1 1-2,-1 2-7,-2 0 1,0 1-4,0-2 1,1 1-7,-3 1 11,0 1-4,2 1 2,-4 1 4,1-3-6,-1 3 0,5-4 2,-5 4-9,1-1 11,-1 1 0,0 0-5,0 0-6,0 0 1,0 0-2,0 0 0,4-3-3,-4 3-3,0 0 6,0 0-8,0 0 10,0 0-19,0 0 1,0 0-20,0 0 10,0 0-10,0 0-11,0 0-2,0 0-1,0 0-27,0 0-14,0 0-26,-8-3-26,1 0-23,1 2-3,-1 0-10,-3-1-1,-4 0 1,4 2 13,-1-2-9,-6 2 10,4 1 14,-1-2 10,-3 1 11,2 0 17,-1 0 9,-6 2 3,9 0 15,-4-2 21,-4 4-7,7-3 31,0 1 16,-3-2 9,1 3 31,1 0 1,0-3 16,2-3 6,-1 3 17,4 0 11,0 0 8,0 3 6,4-2 0,-2-1 3,1 0 8,2 0 4,0 1-3,1 2 5,4-3-4,-7 1 5,7-1 0,0 0-8,-7 0 43,7 0-8,-2 2-8,2-2 10,0 0-16,-5 1 5,5-1-1,0 0-16,0 0-16,0 0-5,0 0-9,0 0-22,0 0 11,0 0 6,0 0-13,0 0-1,0 0 2,18 0 0,-8-1-6,1-3-7,2 1 2,1-1 14,0 1-14,3 3 0,-3-3-16,2-1 12,-1 0-9,-1 1 7,9-1 0,-3-4 8,-5 6-11,6-6-8,-7 2 4,-1 1-4,11-6 0,-10 9-20,0-10 23,7 8 0,-6 1-5,-3-2-3,-1 3 3,-1-1 1,-3 0-13,0 1 13,-4 2 13,4-2-4,-3-3-2,1 2 18,0 1-18,-5 2 1,6 0-1,-6 0 0,5-2-20,-5 2 22,3-1-5,-3 1 1,0 0-7,3-1 21,-3 1-22,0 0 1,4-3-1,-4 3-1,0 0 14,0 0-17,0 0 9,0 0-13,0 0 8,0 0-5,0 0 5,7-1 1,-7 1 2,0 0-7,0 0 3,0 0-15,0 0 17,0 0 7,0 0-10,0 0-13,0 0 13,0 0-3,0 0 9,0 0-6,0 0-2,0 0 2,0 0-11,0 0 19,0 0-11,0 0 0,0 0-13,0 0 22,0 0-1,0 0-5,0 0-3,0 0 11,0 0-14,0 0 4,0 0-2,0 0 0,0 0 8,0 0-5,0 0-5,0 0-5,0 0 2,0 0 0,0 0-3,0 0 7,0 0 2,0 0-4,0 0-6,0 0 9,0 0 1,0 0-22,0 0 23,0 0-10,0 0 6,0 0-3,0 0-6,0 0 7,0 0-1,0 0 4,0 0-11,0 0 4,0 0 8,0 0-6,0 0-1,0 0 5,0 8-24,0-8 25,0 0-7,0 0-5,0 0 9,0 0 6,0 0-3,-2 5-2,2-5 5,0 0-1,0 0 1,0 0-7,0 0 3,0 0-1,0 0-2,0 0-11,0 0 14,0 0-3,0 0 16,0 0-18,0 0-6,0 0 13,0 0-2,0 0-10,0 0 12,0 0-6,0 0-15,0 0 22,0 0-4,0 0 5,0 0-3,0 0-8,0 0 7,0 0 3,0 0-5,0 0-2,0 0 6,0 0-3,0 0-3,0 0-3,0 0-7,0 0 21,0 0-5,0 0-1,0 0 2,0 0-2,0 0-19,0 0 20,0 0-2,0 0-6,0 0 3,0 0 2,0 0-1,0 0-2,0 0 14,0 0-16,0 0 4,0 0-1,0 0 1,0 0-2,0 0 1,0 0-1,0 0 2,0 0-2,0 0 0,0 0 2,0 0 0,0 0-2,0 0 2,0 0-3,0 0 2,0 0 1,0 0 6,0 0-9,0 0-8,0 0 12,0 0-7,0 0 5,0 0 3,0 0-1,0 0-4,0 0 6,0 0 9,0 0-14,0 0 1,0 0-5,0 0 5,0 0-7,0 0 9,0 0-4,0 0 14,0 0-11,0 0 0,0 0 0,0 0 3,0 0-6,0 0 6,0 0-2,0 0-3,0 0 6,0 0-27,0 0 22,0 0 3,0 0-4,0 0 3,0 0 16,0 0-14,0 0-1,0 0-7,0 0 1,0 0 2,0 0 2,0 0-3,0 0 1,0 0 4,0 0-3,0 0-1,0 0 4,0 0-4,0 0 4,0 0 1,7-9-7,-7 9 4,0 0 6,0 0-6,5-3-3,-3 2 2,-2 1 3,5-1-6,-2-2 4,-3 3 0,4-3 8,-4 3-8,0 0 2,5-1-6,-5 1 8,5-3 5,-5 3-14,4-2 2,-4 2 2,0 0-2,3-1 9,-3 1-11,0 0-3,6-2 1,-6 2 2,0 0-12,0 0 16,0 0 2,0 0-13,7 0 9,-7 0-7,0 0 12,4-1 3,-4 1-11,4-2 12,-4 2-10,0 0 4,3-2 1,-3 2 12,4 0-18,-4 0 7,5-3-5,-5 3-2,5-1 1,-5 1 8,0 0-8,4 0 0,-4 0 0,0 0-14,0 0 17,5-4 2,-5 4-3,0 0 1,0 0 0,0 0-2,5 0 9,-5 0 10,0 0-15,0 0-6,0 0 1,0 0 1,0 0 3,0 0-3,0 0 1,0 0-3,0 0 2,0 0 11,0 0-11,0 0-3,0 0 1,0 0-5,0 0 5,0 0 4,0 0 1,0 0 4,0 0-9,0 0-7,0 0 7,0 0-10,0 0-13,0 0 23,0 0-2,0 0 6,3 4-12,-3-4 9,0 0-5,0 0-5,0 0-3,0 0 9,0 0-34,0 0 19,0 0 11,0 0-19,0 0 18,0 0-18,0 0 11,0 0-8,0 0 8,0 0-19,0 6-1,0-6-9,0 0-4,0 0 3,0 0-18,0 5-5,0-5-6,0 2-5,0-2-17,0 5 2,0-5-8,0 6-5,0-2-2,0-4-20,-3 5 8,3-3-8,0-2-11,-4 6-2,1-2 3,3-2-23,0-2 17,-5 6-11,3-4 3,-1 3 9,1-2-5,0-2 12,-1 2-5,-1 0 8,1 1 5,1-1 1,2-3-76,-5 4-227,5-4 100</inkml:trace>
  <inkml:trace contextRef="#ctx0" brushRef="#br0" timeOffset="257007.18">19903 14786 45,'3'-6'89,"0"5"13,-3 1 1,3-5 10,-2 4-10,-1 1 5,5-3-3,-5 3 0,2-2 13,1 0-7,-3 2 7,0 0-3,0 0 2,0 0 3,0 0-6,0 0-4,4-3-6,-4 3 5,0 0 0,0 0-9,0 0-4,0 0-1,0 0 5,0 0 0,0 0-1,0 0-8,0 0-4,0 0 6,0 0-6,0 0 2,0 0-1,0 0-12,0 0 9,0 0-11,0 0 1,0 0-12,0 0-2,0 0 1,0 0-5,0 0 6,0 0-6,0 0 0,0 0-22,0 0 25,0 0 5,0 0-3,0 0-14,0 0 11,0 0-3,0 0 6,0 0-7,0 0-3,0 0-5,0 0-1,0 0-21,0 0 10,0 0 6,0 0-12,0 0 7,0 0 9,0 0-22,0 0 3,0 0-4,0 0-1,0 0-6,0 0 5,0 0-3,0 0 2,0 0-10,0 0 1,0 0 5,0 0-3,0 0-11,0 0 6,0 0-4,0 0 4,0 0 0,0 0 1,0 0 1,0 0 2,0 0-11,0 0 1,0 0-6,0 0 5,-4 11 1,4-11-7,0 0 4,0 0 9,0 0-6,0 0-12,0 0-11,0 6 19,0 0 2,0 3-1,0 17-1,4 4 3,-6 18-2,2 0 4,-5 14 1,-2 26 5,-5 2 11,2-3-7,1-4 2,-1-25-5,2 2-9,-2 20-8,2-23 18,2-3 4,-4-5 4,3-13-7,3-4 3,-2 0-4,-1-4-1,3-1-1,1-2-1,0-8-4,-1-1 12,4-4 1,-3 0 14,1-1-12,2-8 1,-2 3 3,2 3 0,0-4 3,0-3 0,-3 8-5,3-8-2,0-2-1,3 3-4,-3-3 1,0 0-5,0 4 2,0-4-2,0 0 5,0 0-7,-3 5-2,3-5 4,0 0-1,0 0-2,0 0 5,0 0-1,0 0 0,0 0-4,0 0-1,0 0 6,0 0-2,0 0-4,0 0 4,0 0-1,0 0-9,0 0 8,0 0 2,0 0-7,0 0-2,0 0-2,0 0 11,0 0-3,0 0 0,0 0-3,0 0 6,0 0-8,0 0 0,0 0 1,0 0 5,0 0-12,0 0 6,0 0-1,0 0 1,0 0 2,0 0 2,0 0-7,0 0-4,0 0 15,0 0-12,0 0-3,0 0 4,-4 3 3,4-3-13,0 0 11,0 0 0,0 0 1,0 0 4,0 0-5,0 0 0,0 0-7,0 0 8,0 0 6,0 0-5,0 0 1,0 0 2,0 0-10,0 0 3,0 0-4,0 0 7,0 0 5,0 0-4,0 0-2,0 0 3,0 0 1,0 0-4,0 0-3,0 0 4,0 0 1,0 0-5,0 0 8,0 0 3,0 0-7,0 0-4,0 0 3,0 0-5,0 0 6,0 0-2,0 0 3,0 0-10,0 0 8,0 0 4,0 0 0,0 0-4,0 0 2,0 0 0,0 0-3,0 0 2,0 0-5,0 0 0,0 0 3,0 0 4,0 0-1,0 0-4,0 0 4,0 0-2,0 0 0,0 0 0,0 0 1,0 0-4,0 0 1,0 0 4,0 0 2,0 0-4,1 4-1,-1-4-2,0 0 3,0 0 12,0 0-14,0 0 3,0 0-5,0 0 5,0 0-20,0 0 19,0 0-6,0 0 9,0 0-3,0 0 12,0 0-13,0 0 2,0 0-7,0 0 9,0 0 4,0 0-7,0 0-1,0 0 5,0 0-2,0 0-6,0 0-1,0 0 10,0 0-12,0 0 1,0 0-3,0 0 13,0 0-9,0 0 12,0 0-8,0 0 2,0 0-3,0 0 2,0 0-4,0 0 4,0 0-1,0 0 7,0 0-8,0 0-5,0 0 6,0 0 2,0 0 1,0 0-7,0 0 7,0 0-6,0 0 4,0 0 1,0 0 3,0 0-7,0 0 3,0 0 3,0 0 3,0 0-7,0 0 1,0 0-19,0 0 19,0 0 4,0 0-3,0 0-5,0 0 8,0 0-1,-1 5-2,1-5-4,0 0 2,0 0 2,0 0-2,0 0 1,0 0 2,0 0-4,0 0-7,0 0 5,0 0 5,0 0 3,0 0-2,0 0-7,0 0 3,0 0 2,0 0-12,0 0 13,0 0 2,0 0-4,0 0 2,0 0 20,0 0-23,0 0 0,0 0 2,0 0-4,0 0 8,0 0-1,0 0-4,0 0-4,0 0 5,0 0-9,0 0 9,0 0 2,0 0-3,0 0-4,0 0 10,0 0 0,0 0-4,0 0-6,0 0 5,0 0 3,0 0-3,0 0-4,0 0 19,0 0-16,0 0 2,0 0-1,0 0 2,0 0-4,0 0 5,0 0-4,0 0 1,0 0-6,0 0-13,0 0 24,0 0 0,0 0 4,0 0-5,0 0-4,0 0 7,0 0-8,0 0 10,0 0-8,0 0-2,0 0 5,0 0-7,0 0 7,0 0-5,0 0 3,0 0-4,0 0-5,0 0-21,0 0 7,0 0-11,0 0-12,0 0-36,0 0-33,0 0-48,0 0-41,0 0-44,0 0-83,0 0-82,0 0-225,0 0-688,0 0 304</inkml:trace>
  <inkml:trace contextRef="#ctx0" brushRef="#br0" timeOffset="258293.6061">21027 16608 145,'-1'-15'225,"0"-2"-17,2 7-12,3-1-16,-2 0-9,-1 2-17,3 2-15,-1 4-14,5-2-12,-3 3-2,0 2-10,1 2-2,1 2-4,0 6-12,0 2 1,3 11-2,-6-6-5,3 7 4,-4-3-13,1 4 2,-1 2-5,-3-11-4,3 1 1,-3-2-9,3-3 4,-3 0-8,1-2 7,-1-5-2,2-2 18,-2 1-10,-2 1-3,2-5 3,2 2-2,-2-2 14,0 0-16,0 0-12,1-12 9,-1 0-13,3 0-12,1-13 2,3 8-3,2-7-5,-4 5 3,2 6-7,-1-1 0,-2 0-10,0 7 2,1 0-2,0 7-10,-1-1 3,2 0-3,1 3 5,-1 5 0,2 5 7,-1-2 2,-3 1-5,3 3 0,-4-3-1,0 1 2,1 0 4,-1 4-1,-3-5-1,3 1-4,-3 2 1,0-9-4,1 1 9,-1 2 2,0-4 15,0 6 0,0-7 6,0-3 2,0 0-9,0 0 10,0 0-10,3-14-17,0 3 15,1-5-13,-1 0 8,5-8-6,-2 9-18,3-7 8,-1 10 7,-1 0-1,4 1-3,-4 2 4,0 7-21,2-3 6,-1 8-4,2 0-3,-3 3-16,6 5 25,-5-1-5,2 6-3,-1 5 9,-1-4 12,-1 6-12,0 3-4,0-12-17,-4-2-23,1 4-12,-1-5-21,0-4-24,-2 4-36,2-5-29,1 4-30,2-6-49,-2-3-18,2-1-24,4-1-185,-2-5-508,6-4 225</inkml:trace>
  <inkml:trace contextRef="#ctx0" brushRef="#br0" timeOffset="259204.6203">21673 16584 105,'-2'-18'216,"2"1"2,-3 5 12,-1-2 1,4 2 3,-7-4-13,4 5-10,0 4-8,-2-3-15,2 5-2,0-5-16,0 6-4,-1 1-18,4 3-3,0 0-31,-15 8-20,6 8-4,-2 9-9,1 1 1,2 3-10,-1 3-8,2-3-5,0 2-10,4-2-1,0 0-5,2 1-6,2-11-10,-1-1 2,3-2-5,-1 0 4,-1-6-7,4 0 11,-3-5-18,5 0 2,-5-1 10,-2-4-12,9-2 0,-9 2-8,10-5 10,-4-4 2,2 1-8,-1-9 8,2-8-6,-2 7 1,-1-11-1,-1 2-3,-2 3-7,2 0 3,-2 7 5,-1-2-6,1 9 2,1-7 2,-3 6-5,-1 9-4,3-6-3,-3 3 2,0 1-1,0 4 10,0 0-4,0 0-14,4 17 8,-1 9-3,-3 2 4,0 4 4,0 1-5,0-2 5,0 1 4,3-3-8,0-3 9,-2-7-20,6 6 14,2-5-1,-4-3 7,2-2 1,0-9 0,-1-1-7,1 2 1,2-6-3,0-2 1,1-7-1,3 0-4,-2-1-3,6-12 0,-3 0-2,-4-3 6,1-1-19,-1 3 4,0-6 3,-3-2-3,2 3 29,-3 3-23,-3-3-4,0 11 6,1-1 4,-1 7 19,-3 3-9,2-2 8,-1 2 10,1 2-4,-4 1-2,4 0 13,-2 4-11,0 0 9,0 0-14,2 11 5,-2-2-11,0 4-1,0 5 16,0 9-14,3 1 3,-3-4 0,0-4-2,0-2-9,1 0 10,5 11 4,-6-15-7,4-3 6,-4 0-15,3-3 10,1-3 1,-1-1 1,0 2-6,4-4 11,-3-2-5,6-5 1,0-4 2,1-2-4,-1-2-2,0 0-1,3-12 3,-1 3 1,0 1 0,-4 4 2,3-4-5,-4 6 1,0 1 0,-1 3-2,-2 2 3,-1 2-1,-3 1 24,4 2 11,-3 0-12,1 4 1,-2 0-15,3-5 5,-3 5 1,0 0-17,0 0 20,1 13-26,-2 0 7,2 0 4,-1 3-1,0 2 2,0-5-22,0-4 25,2 2-6,-2-5-11,0 6 7,1-6-12,-1-2 11,-1 3 3,2-5-1,-1-2 5,0 0-12,0 0 10,0 0 6,14-12-3,-7 4-2,2-9 3,-1 0 3,5-2-14,0-3 8,-2 2-5,2 6 1,-6 5-3,-2 2 0,-2 2-13,3-3-1,-5 4 7,4 3 2,-5 1-5,10 5 0,-4 5-3,3 2 5,-1 4-5,3 9 1,-4-1-5,-4-5 9,3 4-3,-3-3-2,2-4 8,2 3-8,-4-2 15,0-5-3,3 3-11,-5-5-1,3-5 13,-2 2-19,0 3 0,1-8-8,-1 1 0,-2-3-2,5 3-3,-5-3 1,0 0-24,0 0-9,10-9-48,-6 2-40,1-3-40,-1 0-40,0-5-59,0-2-12,-2 1-212,1-3-554,-1 0 246</inkml:trace>
  <inkml:trace contextRef="#ctx0" brushRef="#br0" timeOffset="259606.6368">21950 16148 233,'-14'-7'294,"-3"2"-21,4 2-3,2-2 5,1 3-14,3 2-21,2-5-30,5 5-17,-7 0-30,7 0-19,-6 8-6,2 2-12,2 3-30,-5 5 4,4 10-8,-2-1-5,1-1-7,2 2-9,1-2-12,1 2 2,1-10-8,-2-2-2,4 0-2,-1-7-8,0 1-3,-1-5-1,3 3 4,-1-4 3,1-1 1,2 2 3,-6-5 3,15-5 6,-9-1-13,1 0 9,3-7-1,-3 0-11,0 4-2,-3-8-2,2 3 17,-2-1-1,-1 6-6,1-3 14,-2 4-2,-1-2 3,-1-6-1,0 8-1,-1-1-1,1 6 6,-2-3-3,-2 1 5,1 0-13,3 5-13,-7-3-33,0 0-30,0 1-19,-3 4-36,-4 1 0,4 4-27,-1-5-31,4 5-30,-4 1-30,4-1-58,1 1-49,2 4-62,-2 0-198,5-5-607,0 3 269</inkml:trace>
  <inkml:trace contextRef="#ctx0" brushRef="#br0" timeOffset="260853.4923">20551 14645 157,'-13'5'184,"-2"0"-7,1-3 8,1 0-3,0 1-5,5-3 1,0 2-6,2 0 1,-1 3-6,3-2-11,-2-2-12,3 0-8,2 3-4,1-4-11,0 0-17,-3 2-14,3-2-11,0 0-2,0 0-1,21-6 4,-4 6-8,7-8-2,3-1-9,15-3 8,-1-5-11,25-9-5,-18 11 0,17-9-8,-16 12 0,17-5-8,-16 6-3,20-6 2,-25 4-11,3 10 1,-5-9-8,0 5-9,-3 0-10,-14 4 25,1-2-8,-3 1-9,-5-1 2,-4 5-10,-5-3 8,-2 3 0,-1-2-3,0 0 5,-4 2 8,1-2-6,-4 2-5,4-3 6,-4 3-8,0 0-2,-1-5-8,1 5-6,0 0-22,-7-7-6,2 7-19,-3 0-22,-2-2-12,-2 2-23,-4 2-18,-5 5-27,0 0-24,-6 0-25,3 4-21,-12 5 3,-2-1-140,1 5-396,-7-2 175</inkml:trace>
  <inkml:trace contextRef="#ctx0" brushRef="#br0" timeOffset="261519.0474">20680 14776 39,'-37'25'95,"0"-1"10,11-12 10,2 4 8,1-2 18,3-2 15,8-4 4,-1-1 6,3-1 12,3-2 3,0 0-5,1-1 10,2 1-7,-3-3-5,7 4-6,-4-5-22,1 3 18,3-3-18,-3 2 4,3-2-7,0 0-9,0 0 9,0 0-2,21-2 4,-5-3-3,8 2-8,3-4-4,13-3 0,4-3-5,4-3-3,25-1-14,-5-7-4,4 2-6,2 1-2,2-7-7,6 3-12,1-4-3,0 9-8,0-5-10,-4-1 0,0 4-7,-6 0-4,-6 1-4,-21 7-10,-1 3 5,-4 2-9,-13 1 4,-2 3-9,-5-2-2,-7 5 2,1-2-4,-8 1-1,3 3 3,-6-3 5,3-2-8,-4 8-2,0-6 9,-3 3-6,7 3 1,-7-3-6,6 0 2,-6 0-7,0 0 10,4-3-1,-4 3-2,0 0-4,0 0-4,0 0-1,0 0 0,0 0 0,0 0-7,0 0 6,4 3-17,-4-3 5,0 0-5,0 0-4,0 0 14,0 0-11,0 0-3,0 0 4,0 0-6,0 0 3,0 0 3,0 0 3,0 0 8,0 0-18,2 4 3,-2-4 4,0 0 1,0 0 6,0 0-13,0 0 4,0 0-1,0 0-3,0 0 5,0 0 0,0 0 8,0 0 0,0 0-11,0 0 1,0 0 1,0 0-1,0 0-2,0 0 1,0 0-4,0 0 7,0 0 6,0 0 5,0 0-7,0 0-4,0 0 5,0 0 1,0 0-13,0 0 12,0 0-1,0 0 1,0 0 2,0 0 6,0 0-11,0 0 5,0 0-6,0 0 5,0 0-3,0 0 0,0 0 0,0 0-8,0 0 7,0 0 0,0 0 3,0 0-4,0 0-13,0 0 13,0 0-2,0 0-12,0 0-4,0 0 1,0 0-3,0 0-7,0 0-11,0 0-2,0 0-14,0 0-4,0 0-4,0 0-17,0 0 2,0 0-12,0 0-5,0 0-11,0 0-7,0 0-22,0 0-14,0 0-15,0 0-24,0 0-17,0 0-28,0 0-13,0 0-190,0 0-485,0 0 214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5:08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9734 5309 122,'7'-2'114,"-3"0"-8,2 2-6,1-1-8,3-3-4,4 4 2,2-4-9,4 0-2,4-2 0,-2 3-3,4 0 6,2 1 0,2-2-1,9 1-3,4 2-7,0-3 0,0 4 2,4-3-5,-1 3-9,3 1-1,0-2-7,20 4-3,-26 1-1,6-3 1,-1 2-10,-2 2-4,5-5-6,15 1 2,-21 0-2,5-1 6,-3 3-5,1-1 1,1 0 3,2-4-1,-2 1 5,20-1-3,-26 0-4,2 0-1,1 6-1,-2-6 0,0 0-2,3 1-2,-1 1-6,-1-4 0,0 4 0,-2-3-3,1 3-5,0 0 1,-2-1-1,-1 2 1,-2-1-4,-1-1 0,-10 0 1,12 3-5,-1-2 2,-12-1 1,3 0-3,0 1 2,9 1-2,-2-4-4,-7 2 8,11 2-4,-3 1-1,3-1-1,-3 0-1,-8-1 1,10 3 1,-11-2 0,11 2-1,-10-2 1,8 0 3,-10-2-7,3 3 3,-3-2 1,2 0-2,7 4 0,-8-4 3,11-1-3,-9-2-2,7 2 2,-9 0 2,9 1-2,-10-1 2,2-1-3,12 2 3,-1 0 1,-13 0-6,12-1 6,0 0 2,-1 1 1,1-3 1,0 2-3,-10 1 5,10-1-4,-12 1 6,13-2-8,-11 4 6,10-7-5,-3 5 0,-6 0-1,7 2 3,-11-1-6,1-1 3,3 0 2,-4 0-1,4-1-2,-3-1 3,0 2-5,9-1 4,-9 0-5,-2 2 2,0-2 1,-3 1 1,0-3 2,-2 5-3,2-2 4,-3-2 0,-6 2 2,2 0 1,-1 0 5,-3-2-2,-2 2 3,1 2 5,-4-4 4,1 2-2,-2 0 8,1-3 6,-3 3-4,1 0-1,1-2 0,-6 2 1,6 0-6,-3-2-1,-3 2 2,5-1-4,-5 1-2,0 0-2,6 0-6,-6 0 4,0 0 0,4-2-4,-4 2 2,0 0 0,0 0-1,4-1 0,-4 1-4,0 0 4,0 0-4,0 0 1,0 0 2,0 0-6,0 0 7,0 0-7,0 0-2,0 0 4,0 0 4,0 0-7,0 0 7,0 0-1,0 0-4,0 0 0,0 0-1,0 0 3,0 0 3,0 0-9,0 0 5,0 0-4,0 0-3,0 0 1,0 0 2,8 1-1,-8-1-1,0 0-5,0 0 6,0 0-6,0 0 4,0 0-3,0 0-1,0 0 0,0 0 1,0 0 2,0 0-4,0 0 3,0 0 1,0 0-1,0 0 0,0 0-1,0 0 0,0 0 1,0 0 2,0 0 3,0 0-11,0 0 6,0 0-4,0 0 0,0 0 4,0 0-6,0 0 6,0 0 0,0 0 0,0 0-2,0 0 3,0 0 0,0 0-5,0 0 1,0 0 4,0 0 0,0 0-4,0 0 0,0 0 7,0 0-6,0 0-1,0 0-1,0 0 5,0 0 3,0 0-5,0 0 0,0 0 1,0 0-1,0 0-7,0 0 5,0 0 0,0 0 2,0 0 1,-9 7 1,9-7 0,0 0-1,0 0-2,0 0 3,0 0 1,0 0-4,0 0-1,0 0 10,0 0-7,0 0 3,0 0 0,0 0 0,0 0-1,0 0 0,0 0 7,0 0-9,0 0 3,0 0-5,0 0 1,0 0-1,0 0 5,0 0-4,-3 3 0,3-3-1,0 0 0,0 0 4,0 0-5,0 0 1,0 0 1,0 0-2,0 0 6,0 0-3,-2 2 3,2-2-5,0 0 3,0 0-2,0 0 5,0 0 0,0 0-7,0 0 2,0 0 3,0 0-3,0 0 2,0 0-5,0 0 9,0 0-4,0 0 4,0 0-3,0 0-1,0 0-1,0 0-3,0 0 3,0 0 2,0 0 5,0 0-5,0 0 1,0 0 0,0 0-4,-5 2 2,5-2 2,0 0-3,0 0 6,0 0-10,0 0 1,0 0 0,0 0-1,0 0 11,0 0-8,0 0-1,0 0 0,0 0-1,0 0 3,0 0 3,0 0-5,0 0 0,0 0-2,0 0 1,0 0 3,0 0-3,0 0 0,0 0 1,0 0 1,0 0-1,0 0 5,0 0-7,0 0 8,0 0-6,0 0-1,0 0 4,0 0 1,0 0-2,0 0 1,0 0 0,0 0-1,0 0 2,0 0-1,0 0-2,0 0 4,0 0-4,0 0 0,0 0 0,0 0 1,0 0 5,0 0-4,0 0 0,0 0 1,0 0-1,0 0-4,0 0 5,0 0 2,0 0-2,0 0 0,-3 2 6,3-2-7,0 0 5,0 0 1,0 0-2,0 0 2,0 0 2,0 0-2,0 0-5,0 0 11,0 0-1,0 0-7,0 0 6,0 0-7,0 0 1,0 0 1,0 0 0,0 0-4,0 0 5,0 0 0,0 0-5,0 0 1,0 0 0,0 0 0,0 0-1,0 0 1,0 0-1,0 0 3,0 0-4,0 0 2,0 0-2,0 0 9,0 0-12,0 0 6,0 0-4,0 0 4,0 0 2,0 0-8,0 0 1,0 0 3,0 0-2,0 0-1,0 0-4,0 0 0,0 0 6,0 0-1,0 0-3,0 0-1,0 0 1,0 0-1,0 0 0,0 0 4,0 0-1,0 0-2,0 0 3,-5 3-3,5-3 0,0 0 5,0 0-7,0 0-1,0 0 4,0 0-6,0 0 7,0 0 1,-3 4-2,3-4 4,-1 5-4,1-2-1,0-3 2,-3 6-1,1-2-2,2-1 5,0-3 2,-3 4-6,3-4 1,-3 3 2,3-3 2,-2 5-2,-1-3 5,3-2-7,0 0 0,0 0 3,0 0-2,-1 4 3,1-4-2,0 0 2,0 0 2,0 0-4,-2 3-2,2-3 1,0 0 1,-1 5 0,1-5 1,0 0 1,0 0-2,0 0 2,0 0-4,0 0 3,0 0-2,0 0-2,0 0 4,0 0-1,0 0-1,0 0-2,0 0 4,-2 1-2,2-1 3,0 0 0,0 0 0,0 0-2,0 0 2,0 0-2,0 0 0,0 0 3,0 0-3,0 0-1,0 0 8,0 0-7,0 0-3,0 0 0,0 0 0,0 0 1,0 0 4,0 0-3,0 0 2,0 0 3,0 0-5,0 0 2,0 0-3,0 0 3,0 0-3,0 0-1,0 0 2,0 0-1,0 0-1,0 0 0,0 0 0,0 0 3,0 0-2,0 0 1,0 0 3,0 0 1,0 0-5,0 0 4,0 0-3,0 0 3,-1 2-5,1-2 3,0 0 0,0 0-4,0 0 5,0 0-1,0 0-2,0 0-2,0 0 5,0 0-3,0 0-2,0 0 2,0 0 0,0 6 3,0-6-1,0 0-2,0 0-1,-3 5 5,3-5 1,0 0-1,0 0-6,0 0 4,0 0 2,3 4-2,-3-4-2,-3 4 6,3-4-4,0 0 1,0 0-6,0 0 7,-1 4-2,1-4 0,0 0-4,0 0 5,0 0-9,0 0 8,0 0 0,4 5-1,-4-5 0,0 0 4,0 0-1,0 0-2,0 0 3,0 0-4,0 0 7,0 0-7,0 0-3,0 0 1,0 0 7,0 0 4,0 0-11,0 0-2,0 0 2,0 0 5,0 0 1,0 1-4,0-1-1,0 0 4,0 0-4,0 0 2,0 0 2,0 0-4,0 0-2,0 0 7,0 0-4,0 0 8,0 0-7,0 0 1,0 0-4,0 0 5,0 0-4,0 4 2,0-4 1,0 0-2,0 0 3,0 0 5,0 0-10,0 0 4,0 0-2,0 0 1,0 0 0,0 0-1,0 0 5,0 0-2,0 0-1,0 0 9,0 0-7,0 0-4,0 0 3,0 0 0,0 0-2,0 0-1,0 0 6,0 0 0,0 0-4,0 0-4,0 0-11,0 0-14,0 0-20,0 0-21,0 0-26,0 0-35,0 0-30,0 0-44,0 0-37,0 0-217,10-1-495,-10 1 220</inkml:trace>
  <inkml:trace contextRef="#ctx0" brushRef="#br0" timeOffset="1356.1367">15982 5155 56,'-20'-3'210,"5"1"-14,5 2-8,0 0-22,6 2-15,0-2-17,4 0-5,0 0 0,0 0 4,31 3 6,7 0 9,11-2 3,27 4-20,11-9-1,5 4 2,2-2-2,6-1-1,8 2-1,1-1 1,4 0-5,-2 2-4,3 0 3,3-5-1,0 5-10,0-3-5,-2 2-2,-2-2-7,-6 0-2,0-1-7,-1-2-21,-9 5-6,-3-6 5,-5 3 0,-13-2-13,-4-1-8,-2 2-9,-29-2 5,0 2-3,-12 0 7,11 1 2,-14 0 18,-4 0 0,-5 1 15,-3-1 7,0-1 7,-4 3-2,-1 1-3,-1-1-5,-2 1 1,-1-1-9,-2 2-7,1-1-6,-4 1-11,6-1-10,-6 1-1,7-2-5,-6 0-4,-1 2-4,0 0-8,5-1 6,-5 1-7,0 0-1,0 0-11,7 0-5,-7 0-8,0 0-3,0 0-10,0 0 5,0 0 4,0 0-11,0 0 7,4-2-3,-4 2-2,0 0 4,0 0-1,0 0 8,0 0-4,0 0 3,0 0 1,0 0 1,0 0 1,0 0 0,0 0 1,0 0-1,0 0 0,0 0 0,0 0 6,0 0-10,0 0 7,0 0-1,0 0 1,0 0 2,0 0-6,0 0 0,0 0 1,0 0 8,0 0 0,0 0-1,0 0 1,0 0-3,0 0 3,0 0-2,0 0-2,1-2 1,-1 2 2,0 0-4,0 0 1,0 0 2,0 0 3,0 0-3,0 0-1,0 0 0,0 0-2,0 0 2,0 0 0,0 0-1,0 0-2,0 0 3,0 0 0,0 0-1,0 0 0,0 0-1,0 0 1,0 0 2,0 0-5,0 0-4,0 0 3,0 0 3,0 0-3,0 0-3,0 0 0,0 0-8,0 0 1,0 0-5,0 0 0,0 0 7,0 0-1,0 0-1,0 0-2,0 0 3,0 0-4,0 0 7,0 0-5,0 0 5,0 0 2,0 0-2,0 0-3,0 0 8,0 0-2,0 0-4,0 0 10,0 0-2,0 0-1,0 0 2,0 0-1,0 0 2,0 0 3,0 0-6,0 0 3,0 0-2,0 0-4,0 0 0,0 0-9,0 0-12,0 0-11,0 0-4,0 0-8,0 0-19,0 0-24,0 0-5,0 0-35,0 0-23,0 0-31,0 0-44,0 0-36,0 0-37,0 0-35,0 0-183,0 0-568,0 0 252</inkml:trace>
  <inkml:trace contextRef="#ctx0" brushRef="#br0" timeOffset="3934.8008">4756 6048 168,'27'5'215,"15"2"0,3 0-2,4-4-8,21-3-5,1 5-5,-2-1-10,3-2-2,4 4-12,-4-5 5,1 2-13,6 0-8,0-1-5,6-2-4,3-4-8,3 4-2,3-10-8,0 14-3,9 3-11,0-4 19,0 0-22,2-3-4,2 6-6,-1-6-8,2 5 7,2 1-21,0 1 2,3 1-5,-5-1-3,4-3-5,-11 1-2,5 0-3,-3 0-6,2-1 0,-6-1-12,2 3-2,-3-6-5,-3 1 4,-5-1-5,2 0 1,-3-7-11,-6 10-5,-4-4 11,-3-4-15,-5 3 1,-21 0-1,19-1-2,-24 1-2,1-5-2,-1 2-1,-2-4 0,-4 3-3,-1 1-2,-9-2 2,-1 5-5,-3-1 1,-3-2 3,1 1-1,-3 1-5,-6-1 8,-3 4 7,-2-3-11,-1 3 1,-1-1-4,-1 0 2,-1 0 7,-1 1-11,-4 0-1,7 0 2,-4-2-4,-3 2 1,0 0 1,7 0 3,-7 0-4,0 0 0,5-2 0,-5 2 1,0 0 0,4 0 2,-4 0 0,0 0-3,0 0 3,0 0-6,0 0 5,0 0-2,0 0-1,0 0-4,0 0 12,0 0-12,5 0 3,-5 0-4,0 0-1,0 0 3,0 0-7,0 0 5,0 0 4,0 0 1,0 0 0,0 0 3,0 0-2,0 0 2,0 0-10,0 0 8,0 0-3,0 0 4,0 0-3,0 0 1,0 0-3,0 0 1,0 0 4,0 0 1,0 0-8,0 0 2,0 0 13,0 0-5,0 0-2,0 0 0,0 0-4,0 0-10,0 0 10,0 0 3,0 0 3,0 0-9,0 0 6,0 0-3,0 0 0,0 0 4,0 0 8,0 0-10,0 0-4,0 0-4,0 0 10,0 0-9,0 0 3,0 0-4,0 0 1,0 0 8,0 0-8,0 0-6,0 0 5,0 0 1,0 0-2,0 0 0,0 0 0,0 0 2,0 0 3,0 0-13,0 0 14,0 0 4,0 0 0,0 0-6,0 0 4,0 0-4,0 0 2,0 0 7,0 0-15,-6 7 14,6-7-10,0 0 9,0 0-2,0 0-2,0 0-2,0 0 5,0 0-2,0 0 8,0 0-5,0 0-3,0 0-2,0 0 6,0 0-6,0 0 12,0 0-13,0 0 3,0 0 3,0 0-9,0 0 7,0 0 5,0 0 5,0 0-14,0 0 10,0 0-2,0 0 0,0 0 1,0 0-4,0 0 0,0 0-2,0 0 7,0 0 0,0 0-8,0 0 7,0 0-18,0 0 15,0 0 5,0 0-8,0 0 4,0 0-5,-5 2 5,5-2-1,0 0-4,0 0 8,0 0 3,0 0-14,0 0 12,0 0-12,0 0 2,0 0 4,0 0 3,0 0 4,0 0-12,0 0 7,0 0 3,0 0-3,0 0-14,0 0 8,0 0-3,0 0 10,0 0-4,0 0 8,0 0-8,0 0-2,0 5 8,0-5-6,0 0 14,0 0-14,0 0 0,0 0-2,0 0-5,0 0 4,0 0 5,0 0 1,0 0-5,0 0-4,0 0 7,0 0 1,0 0-3,0 0-5,0 0 12,0 0-6,0 0 6,0 0 2,0 0-1,0 0-10,0 0 10,0 0-10,0 0 6,0 0 1,0 0 0,0 0-5,0 0 3,0 0-2,0 0-1,0 0 6,0 0-3,0 0-7,0 0 4,0 0-1,0 0-7,0 0 3,0 0 5,0 0 0,0 0-12,0 0 18,0 0-4,0 0 2,0 0 1,0 0-1,0 0-4,0 0-3,0 0 10,0 0-7,0 0 6,0 0-15,0 0 5,0 0 1,0 0 9,0 0-13,0 0 6,0 0 0,0 0 4,0 0-3,0 0-6,0 0 9,0 0-6,0 0 11,0 0-11,0 0 2,0 0-9,0 0 21,0 0-11,0 0-5,0 0 5,0 0-9,0 0 20,0 0-29,0 0 7,0 0 1,0 0 0,0 0-2,0 0-4,0 0 8,0 0-9,0 0 8,0 0-4,0 0 2,0 0 5,6 0 11,-6 0-14,0 0 0,0 0 3,0 0-8,0 0 13,0 0-5,0 0-3,0 0-1,0 0-4,0 0 2,0 0 4,0 0-1,0 0-3,0 0 10,0 0-8,0 0-4,0 0 6,0 0 0,0 0-6,0 0 5,0 0 3,0 0-5,0 0 7,0 0-5,0 0 5,0 0-5,0 0 7,0 0 0,0 0 0,-6 3-2,6-3 0,0 0-3,0 0 9,0 0-2,0 0 2,0 0-4,0 0 5,0 0 1,0 0-2,0 0-1,0 0 3,0 0-3,0 0-1,0 0 1,0 0 5,0 0-3,0 0 2,0 0-2,0 0-2,0 0 4,0 0-3,0 0 2,0 0 1,0 0-5,-5 2 4,5-2-3,0 0-1,0 0 3,0 0-2,0 0-2,0 0 7,0 0-6,0 0 5,0 0 7,0 0-14,0 0 2,0 0-2,0 0 1,0 0 3,0 0 4,0 0-4,0 0 1,0 0 8,0 0-3,0 0-5,0 0-5,0 0 8,0 0 1,0 0-3,0 0-1,0 0 8,0 0-7,0 0-1,0 0 0,0 0-2,0 0 1,0 0-2,0 0 0,0 0 9,0 0-9,0 0 6,0 0-2,0 0 0,0 0-6,0 0 2,0 0 1,0 0 0,0 0 1,0 0-4,0 0 3,0 0 1,0 0 1,0 0 4,0 0 4,0 0-7,0 0-5,0 0 9,0 0-3,0 0-6,0 0 19,0 0-12,0 0-4,0 0 0,0 0 6,0 0-9,0 0 4,0 0-13,0 0 14,0 0 3,0 0-5,0 0 10,0 0-4,0 0-9,0 0 0,0 0 11,0 0-15,0 0 7,0 0 5,0 0-1,0 0-1,0 0-4,0 0 5,0 0-4,0 0 11,0 0-13,0 0 5,0 0-5,0 0 3,0 0 8,0 0 6,0 0-7,0 0 0,0 0-6,0 0-1,0 0-6,0 0 1,0 0-11,0 0-3,0 0-35,0 0-20,0 0-36,0 0-41,0 0-60,0 0-36,0 0-72,0-12-167,0 12-527,0 0 233</inkml:trace>
  <inkml:trace contextRef="#ctx0" brushRef="#br0" timeOffset="5620.4194">17982 7107 67,'-14'-4'160,"4"4"-5,0-3 0,5 2-3,-1 1-10,0-3-8,4 2-10,2 1-4,0 0-9,0 0 7,0 0 3,0 0 2,0 0 2,29 1-1,-5 1-1,0-1 3,7 0-3,11-1 6,4 0-8,4 0 0,-1 3 1,23 0 4,-3-2-7,0 3 8,0-4 2,-23 1-5,32 0 4,0 9-9,0-5-7,-4-1-4,-1-2-10,0 8-7,-1-5 4,2 2-4,-1 0-8,1 2-2,-2-2-11,4 1 1,5-5 1,-5 6-9,-2-4-2,2 3 1,3-1-3,-1-2-10,2 6 3,-4-7 21,0 2-7,0-1-5,-3 5-5,2-5 1,-6 0-11,-1 3 1,1-4-10,0 1-4,1 0 1,-21-3-9,23 0-2,-1 1-1,-2-2-3,-2-5 6,-19 4-7,21-4-7,-21 4 2,24 2-2,-26-5-1,23 3-1,-19-4 0,20 7 4,-22-6-12,3 3 4,-5 3-2,2-3 2,1 2-2,-1-2 1,0 2 1,1-1-4,2-1 3,-3 1-3,1-2-1,-1 1 4,-3 1-11,-2-1 9,0 0-3,1 0-3,-5 0 1,2-4-1,-3 2-5,-8-5-1,8 6-1,-10-2-30,0 1 9,11-3 1,-10 5 0,-1-5 10,-1 3 2,0 4 3,2-4-4,-1 0 0,-1 1 4,0 0-2,-2 1 1,3 0 1,-5 0-1,2-1 0,-1 1 5,0 0 4,-7-3 5,6 2-5,0-2 2,0 3-8,-1-3 2,1 3 7,-2 0-2,0-1-3,-1-2-1,-3 2 3,5 0 3,0 1-4,-8-3 0,1 3 7,2 3-3,-4-7 1,4 4-6,-2-2-3,1 0 1,-1 2 1,-2 0 6,2 0-6,1 0 4,-2 0-1,-3 0-5,-1 0 0,4 0 11,0 2-7,-5-4-4,2 2 10,-3 2-3,-2-2 5,0 0-5,-1-2-5,-5 2 4,7 0 6,-7 0 2,6 0-4,-6 0 0,4-1 1,-4 1 1,5 0-2,-5 0-1,0 0 2,0 0-1,0 0-4,0 0 8,0 0-4,8-2 8,-8 2-10,0 0-1,0 0-6,0 0 9,0 0-3,0 0 0,0 0 4,0 0 8,0 0-20,0 0-6,0 0-2,0 0-6,0 0 5,0 0-11,0 0 1,0 0-8,0 0-4,0 0-3,0 0-11,-6-6 1,6 6-4,0 0-7,0 0 5,0 0-13,0 0-6,0 0-13,0 0-1,0 0-8,-4-3-2,4 3-9,0 0 6,0 0 1,0 0 8,-8 5-4,5-3-10,-2 0-12,2 1-11,-2-1-9,1-1-32,-2 1-23,-1 1-194,-3-6-427,3 3 190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5:22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5493 5245 129,'-3'-3'126,"3"3"4,-4-1-12,4 1 4,-2-3-12,2 3-7,0 0-12,-4-2-12,4 2-6,0 0-9,0 0-7,0 0-4,6-8-6,2 3-9,2 2-2,1-1 3,6-1-12,6 0 7,3 1-3,4-7-1,8 4-6,1-1 7,2-1-11,3 0-5,0 1 2,4 3 5,0-2-5,-1 2 3,4 1 5,18-1-15,-20 5 8,24-8 1,-22 4-2,21 1-1,-3 1-5,2 2 0,-22 0 0,21 0 3,0 0-5,0-3 3,-21 3-6,24 5 4,-4-3-2,0 0 2,-1 1-3,-19-6-3,25 3 0,-24 1-1,18 6 0,-16-7-7,17 3 6,-1-1 4,-23 1-1,25-1-3,-22 2-1,18-5 3,-18 5-2,20-7 1,-20 3 1,1 3-1,-1-7-6,2 3 4,18 3-12,-20-4 6,1-1 1,1 1-2,-1 0-1,-2 0 2,2 2-1,-3-3 2,2 0-7,0 1 1,-3-2 2,3 3-6,-4-1 9,-1 0-12,4-1 8,-2 3 2,0-1 0,-1 1 2,-1-1-7,2 2 0,-1-1 7,-2 0 0,-1-4-3,0 7-1,0-3 2,-12-2-2,12 2 10,-2 0 1,-6 3-6,6-4-2,1 3 1,-1-2 4,-9 0-3,9 0 11,1 0-13,-11 3-5,11-6 9,-2 3 5,1 3-4,-8-3 2,7 0-1,0 0 7,-8 2-4,8 0 1,-9-2-4,1-2 11,8 4 3,-7-2 0,7 1 6,-10-2-5,12-1 4,-11 2-5,-1-2 8,12 2 0,-11-3-3,1 3 8,0-2 4,-4 2 4,3-2-2,-3 2 4,1-4 6,1 3 5,-2 1-6,-1-3 1,-3 3 3,4-1-7,-1 1 0,-1-1 0,-2-1-2,4 0 6,-3-1-7,-1 0-1,-6 2 6,3 0-1,-4 1 5,1 0-8,-3-3 0,-3 3 1,0 0-2,-1 0-1,-1 0 2,0-1 2,-1 1-3,-1-1-2,-2-1-1,-4 2-3,6 2-1,-6-2-3,6 0-2,-6 0-3,5-2-1,-5 2 0,0 0-6,0 0 3,5 2-4,-5-2-5,0 0 4,0 0 0,0 0 5,0 0-18,3 1 2,-3-1-9,0 0-23,0 0-21,0 0-23,0 0-40,0 0-13,0 0-26,10 0-37,-6 0-46,2 1-150,-6-1-419,10-1 185</inkml:trace>
  <inkml:trace contextRef="#ctx0" brushRef="#br0" timeOffset="1181.2108">16953 5218 44,'-5'0'136,"5"0"-4,0 0-6,0 0-22,0 0 3,0 0-16,0 0 9,0 0-3,0 0 8,16-2 4,-1-1 10,9 1 3,4 2-4,10-4 2,6 4-5,1-4 3,24 2-2,0 0-3,0 1-22,4-3 6,-1 6-8,3-2-11,1 3 0,4-3 0,6 3 1,-1 1-2,2-3 1,2 3-7,1 1-5,-1-1-7,-2 1 1,-1 2-3,0 1-9,0-1-2,1-2-7,-3 2-3,0-2 1,0 1-6,-3 4 0,0-6 3,2-2-14,3 3 4,-7 1-6,1-1 5,-9 3-5,-1-4 2,-22-1-5,4-3 1,-4 3 0,0-1-1,-1-4-3,-2-1 2,-5 4-2,1 1 7,-14 3-2,11-6-3,-10-3 11,-5 4 0,-1 0 0,2-3 1,-10 3 8,2 0-13,6 0 3,-9 0 4,1 0 2,-5-4-6,1 3-4,-1 1-1,-2 0 1,-1 1 5,0-1-2,-2-3 8,0 2-1,-4 1-6,0 0-3,9-1-5,-7 0 2,-2 1-1,0 0-2,0 0-6,6 0 1,-6 0 1,0 0-5,4 2-1,-4-2-4,0 0 13,0 0-10,0 0-4,0 0 10,0 0-7,3 3-1,-3-3 4,0 0-6,0 0-3,0 0 3,0 0-1,0 0 3,0 0-5,0 0 4,0 0 3,0 0 3,0 0-10,0 0-1,0 0 23,0 0-17,0 0-3,0 0-2,0 0-1,0 0 2,0 0-18,0 0-16,0 0-26,0 0-27,0 0-27,0 0-39,0 0-43,0 0-30,0 0-42,-13 0-41,2 1-169,-3 3-518,-6-4 230</inkml:trace>
  <inkml:trace contextRef="#ctx0" brushRef="#br0" timeOffset="8935.3082">4104 6216 28,'13'1'137,"9"-1"-7,2 0 0,4 4 3,13-5 1,3 2 1,1 0-7,4-3-4,24 2-1,-4 0-4,-1 0-2,4 0-4,0 0-2,-2-3 1,4 3-3,6 3-5,7-3-2,1 0-4,3 1-8,3 0 4,-1 1-2,0 1-7,9-1 7,0-2-9,5 3 0,0 1-4,-2 1-4,0-5-7,1 3-1,-3-1-3,2 1-8,-2 3-2,-1-3-12,-1 0 5,-5-1-4,-3 1-6,-3 0-2,-3 3-5,-4-6-5,-4 0 2,-1 0 2,-5 0-13,-1 0 2,-3 0-1,-3 0 1,-17-4-8,23-3 4,-25 4-3,-1 2-5,-1-1 2,-5-1 1,-11 1-1,11-4-2,-12 5-3,-1-3 6,-5 1-6,-1 2 1,-7-3 9,-1 4 8,-2 0 0,-1-2 12,-4 1-10,0-1-1,2 2-2,-3 0-3,-5 0-1,9 0-2,-5 0 1,-4 0-3,7 0-5,-7 0 2,3 0-7,-3 0-10,0 0-16,0 0-2,6 0-12,-6 0-12,0 0-10,5 0-15,-5 0-13,0 0-15,0 0-5,0 0-25,5 2-10,-5-2-13,0 0-26,5 1-20,-5-1-30,4 0-162,-4 0-427,7-3 190</inkml:trace>
  <inkml:trace contextRef="#ctx0" brushRef="#br0" timeOffset="12321.0045">3481 8023 2,'-4'1'106,"4"-1"-17,0 0-8,0 0-2,9 5-11,-6-2-6,3 0-6,3-3-4,1 4-6,4-2 2,0 1-6,7 2-5,3-3 3,-1 0-7,6 2-5,-1-3 2,10 2 1,3 1 1,0 2 0,1-3-2,2 1-3,4-3-8,-1 1-1,3 0 11,-1 1-17,20-3 7,-22 4-6,4 1-4,20-3-7,-23 2 5,23-2-1,-4 2-2,-19-4 3,23 3-1,-1 0 3,-1 1-1,-1-4-5,4 1 6,-23 0-5,31-1 0,-4-1-1,-2 1 1,4 1-6,-2 2 8,0-1-10,-1-1 11,1 0-3,0 2 2,3-3-8,1 2 2,1 2-3,-4-4 1,4 0-4,0 4 9,1-4-7,1 1 5,1 2 5,1-2 0,1 1 1,-2 0-3,-1-1-4,3 3-5,-3-4 9,3 3 0,0-1-5,2-2 12,3 5-14,-6-7 7,2 5 1,3-2 3,-4-1-5,6 5 0,-5-5 3,3 0-3,-3 3-1,-1-3-8,4 0 7,1 4-3,-4-4 4,2 4 0,1 0 4,-1-4-6,-2 1 5,3 3-5,-3 0 1,2-3 2,1 1-7,-4-2-1,-1 4 4,-1-1-4,5 1 5,-3-1 2,-2 4-5,2-5 0,-1 2 9,-2 0-11,1 0 3,0-2 3,-3 1-2,1 3 8,-2 1 4,1-3-9,0 3-2,-2-5-6,0-1 6,-6 4-7,6 0 3,-6-9 0,3 4 10,-4 4-4,0-1-9,4-3 5,-4-3 4,0 5 0,-3-2-4,-21 1 7,31-2-2,-6-1 0,-3 2-3,-2 0 1,-18 0-2,23-4 1,-7 6-2,-19-2 4,1-3 4,21 4-6,-24-1 6,3 0 0,0 2 4,2-2-1,-4 0-3,-1-2 14,1 4-16,-2 0 4,-3-4 0,0 4-2,-11-2-2,-2 0 9,1-2-10,-2 2-1,-2 2 2,-1-2-3,-1 0 1,-1 0-2,-8 2-5,3-1-4,-4 1-5,3-1-20,-7 0-12,1 0-9,-2 0-20,-3 2-19,2-3-91,-3 3-199,-2 0 88</inkml:trace>
  <inkml:trace contextRef="#ctx0" brushRef="#br0" timeOffset="22695.3034">2329 13326 33,'-31'25'65,"9"-6"4,2-2-1,0 0 5,-1 0 9,6-3 2,3-2-2,-2 0-6,3-2 3,-3-3 6,5 0 6,4-1-4,-1-1-17,2-1 26,0-1 10,1 1-7,-1-1-2,2-1-3,-2-1 0,1 3 0,3-4-7,0 0-2,-4 0-2,4 0-7,0 0-3,0 0-5,0 0 34,21-12 3,0 0-7,-1-3 1,17-6-2,5-7 4,24-8 2,3-9-11,2 8-3,4-9 4,3 0-5,2 1 5,1-2-10,0-3 5,4 1-11,-1 0-2,2 1-14,-5 1-1,-5 7-3,-6-2-6,-8 5 2,-20 10-8,-1 5-11,3-4-5,-6 4-13,-10 7 6,9-6-10,-11 6-5,-4-1-10,1 3-4,-3 2-1,-7 0-22,-2 7-5,-1-2-7,-3 2-21,-1 1-10,-2-1-18,0 3-20,-4 1-36,3-6-40,-3 6-72,0 0-253,0 0-555,0 0 246</inkml:trace>
  <inkml:trace contextRef="#ctx0" brushRef="#br0" timeOffset="23080.1441">2746 12732 83,'-17'-3'234,"3"2"0,-1-5 0,6 4-11,2-1-11,2 2-17,0 1-20,1-1-17,4 1-5,-6 1-13,6-1-1,0 0-2,0 0 0,0 0 1,17 10 4,-1-7-2,9-2-12,2 3-4,12-1-2,2-3-24,0 1 22,7-3-24,-3 2-11,4 0 1,-1-2-15,-3 2-12,-4 2-19,1 3 12,-12 0 0,-5-1-9,-1 5 8,-4 4-16,0 2-12,-7 3-3,-4 7 2,-2 6 6,-5 16-11,-8 3-9,-4 6-5,-8 27 11,-10-1-6,1-2-5,-4-5 8,-3 7 14,-4-7-23,-4 6 2,1-12 8,15-20 0,-14 20-6,16-27 8,3-2-12,1 2 16,3-16-29,3-2-22,4-2-35,3-5-50,7-6-60,0-2-56,0-2-55,7-2-288,1-3-623,8-4 276</inkml:trace>
  <inkml:trace contextRef="#ctx0" brushRef="#br0" timeOffset="23647.9821">4597 13326 197,'-3'0'257,"3"0"-24,0 0-23,0 0-13,0 0-8,0 0-3,0 0 6,23 5 5,1-5 4,15 0 11,6-2 1,26-1-8,6 1-2,5-7-15,8 1-8,13-1 1,8 0-23,3 4-4,7-11-15,12 4-16,7 2-9,7 1-4,1 6-17,4-1 4,1-5-20,-5 5-3,-4-1-11,-3-3-4,-6 0-15,-5-1 13,-9 9-9,-6-14 4,-8 0 9,-8 2 5,-7-5 3,-1 9 4,-8-3 3,-2 1-1,-7 0 5,-3 2-7,-24-4-5,3 4-4,18-4-8,-26 7 0,1-2-8,-2-1-8,-10 3 0,-4-4-7,-2 6-12,-5-2-6,-9 1-14,-1 1-20,-3-1-32,-3 3-20,-2-3-31,-2 4-63,-12-11-38,-7-3-24,-9 6-26,-19-6-27,-22 1-22,-3-4-21,-7 5-9,-5 4-14,-8 1-195,-3-1-586,-10-3 260</inkml:trace>
  <inkml:trace contextRef="#ctx0" brushRef="#br0" timeOffset="23804.947">3756 12530 9,'-45'-20'180,"4"4"-75,14 2-93,2 4-63,1-2-56,3 0 25</inkml:trace>
  <inkml:trace contextRef="#ctx0" brushRef="#br0" timeOffset="24227.205">3273 12525 164,'-10'-4'204,"2"2"-6,-1 2 0,2-1-7,0-2 1,1 2-13,2-2-2,0 2-9,-2 0-13,6 1-10,0 0-19,-7-3-8,7 3-7,0 0 4,14-7-8,-1 2 6,11-2 0,14-3 5,7 3 2,23-9-10,2 8-3,5-8-13,7 0 2,9 3-13,9-3 12,4-1-17,6 2-9,6 1-4,3-4-1,0 2-9,2 2-10,3-1 1,1-2-3,2 3-11,1-1 13,3 3-22,0 3 2,-3 1-6,-1 8 6,-3-7-10,-6 2-3,-4 0-6,-1 6 10,-10 6-5,-2-8 14,-5 1-2,-4 6-21,-3-2 2,-4-1-3,-7 4 8,-4-3-9,-5 3 1,-19-4-3,-2-3-2,-2 3 0,-1 2 3,-4-6-11,5 4 16,-7-3-2,-10-2 2,-2 2-8,0-6-5,-1 2-1,-2 0-10,-9 1-3,1-2-6,-2 2-10,-1-4-23,0-2-34,-6 1-43,3-4-67,-2-5-73,-2 0-293,-1-9-619,-3-1 275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6:25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6979 5915 2,'-3'-1'113,"-3"0"-4,1-3 1,-1 2-4,1 0 5,0 0-6,0-1-2,0 3 1,1-1-13,4 1-9,-7 0 0,7 0-11,0 0-5,-6 0-4,6 0-5,0 0-5,0 0-9,0 0-8,0 0-4,-2 1 4,2-1 11,0 0 20,16 4 14,-1-4 10,4 3 12,7-6 0,3 3-4,16-5-6,0-1-7,24-3 2,-21 4-7,21-5-5,-19 6-7,23-4-2,-4 1-3,3-2-4,1 3 1,-1-2-5,4 1-20,-3 6-8,0-2-1,1-3-5,-4 2-1,5 0 2,2 3-3,-2-3-2,-1-1-2,7 4-5,-9-1 4,2-1 0,1 5-3,0-5 8,1 0-7,-5 2 2,3-1 0,-4 4-4,-19-6 1,18 1-1,-20 0-6,19 2 4,-20-2-6,1 1 4,0 0 3,0 1-6,1-2 2,-5 1 2,3-1-2,-3 6-5,-3-5 1,-1 1-5,-2 0 9,-12-2 1,1 3-5,0 0 3,-1-2 2,-2 0-3,2-2 1,-3 3-6,-2-2 5,1 3-5,-3-2 6,-6 2 3,-5-2 4,2 1 14,-1 1-6,-5-1 4,1 1 3,0-2 11,-4 2-1,-2 0-8,9-1 9,-5 1-5,-4 0 1,7-1 0,-7 1-4,0 0 3,0 0-8,2-2 0,-2 2-5,0 0-8,0 0-20,4-2-15,-4 2-25,0 0-37,0 0-40,0 0-52,0 0-74,-3-5-270,3 5-564,0 0 251</inkml:trace>
  <inkml:trace contextRef="#ctx0" brushRef="#br0" timeOffset="1227.9389">10865 5960 103,'-9'-2'189,"3"0"-9,-2 1-2,4 1-16,-2 0-9,6 0-9,0 0-12,-8 0-8,8 0-3,0 0-5,0 0-1,0 0 6,0 0-3,0 0 10,18-2 0,2-2 8,5 1 2,15-2-5,4-2-3,2 2-5,22-3-6,-20 1 0,23 1-4,1-2-3,0 0-1,1 4-10,-1 2 8,6-2-11,-4-2-10,2 4 3,0-1-11,-1 1-7,1 2-7,2-2 2,0-1 2,5-2-1,1 5-8,3-2 1,-3 2-4,5-3-6,-6 2-8,0-4-3,0 0 2,8 2-3,-7-1-4,1 0 4,-4-3-15,1 5 0,-2-7-1,-4 4 1,0-1-2,-4-3-4,-22 3 0,0-1-8,0 0 6,-3 0 0,1-2-8,-5 5-4,-2-4 9,-3 0-19,-1 0 16,-7 2 0,0-2-1,-4 1 1,1 2 5,-3-1 1,-3 0 2,0 1 2,-4 1 13,-4 1-1,1-3 0,0 3 1,-4-2 0,-2 3-15,1-2 9,-3 3 1,-1-2-6,-1 1 1,2 1-3,-2 0-7,1 1 3,-5 0-3,4-1 1,-4 1-1,0 0-4,5-2 0,-5 2 0,3-1-4,-3 1 1,0 0 1,0 0-4,0 0 6,0 0-7,0 0 0,0 0 1,0 0-3,0 0 0,7 0 2,-7 0-2,0 0-2,0 0 5,0 0-1,0 0 0,0 0-4,0 0 4,0 0 0,0 0-3,0 0 4,0 0-3,0 0 5,0 0-6,0 0 3,0 0-1,0 0 1,0 0-1,0 0-5,0 0 8,0 0-18,0 0 11,0 0 2,0 0 2,0 0 1,0 0-2,0 0 1,0 0-1,0 0 4,0 0-14,0 0 7,0 0 4,0 0-2,0 0 1,0 0-1,0 0-1,0 0 0,0 0-3,0 0 3,0 0 7,0 0-10,0 0 0,0 0 2,0 0-10,0 0 7,0 0 1,0 0 1,0 0 2,0 0 6,0 0-12,0 0-10,0 0 21,0 0-5,0 0 4,0 0-2,0 0-1,0 0-2,0 0 1,0 0 0,0 0-1,0 0 0,0 0-1,0 0 2,0 0 1,0 0 6,0 0-8,0 0 4,0 0-2,0 0 3,0 0 0,0 0-3,0 0-2,0 0 2,0 0-1,0 0-4,0 0 11,0 0-3,0 0 0,0 0-1,0 0 1,0 0 0,0 0-3,0 0 4,0 0 1,0 0-26,0 0 23,0 0 1,0 0-1,0 0 3,0 0-1,0 0-16,0 0-22,0 0-21,0 0-22,0 0-36,0 0-38,0 0-34,0 0-54,0 0-39,0 0-37,0 0-41,-15 4-24,9-2-196,-1 1-623,-1 0 276</inkml:trace>
  <inkml:trace contextRef="#ctx0" brushRef="#br0" timeOffset="2920.6374">4552 8373 135,'-3'-2'148,"3"2"-27,0 0-22,0 0-6,0 0-2,0 0 7,0 0 0,0 0 7,19 4 7,-1-1 2,3 2 5,4-2-1,13 3-2,3-1-6,1 2-2,3-4-2,6 4-3,18-3-3,0-4-5,-18 4-4,25-2-5,1 3 0,-2 2-4,1 1-5,0-3-7,0-3 1,0 0-5,1 4 1,5-6-7,3 2 14,-3 0-19,-3 0-4,2-2 7,2 3-4,-7-1-1,3 1-2,-1-1-3,3 4-4,-3-1 0,-2-4-6,-3-1-2,3 4 0,-4-8 0,-3 3-4,-1 0-2,1-3-4,-23 1-1,23-1-5,-22 0-1,2 2-5,0-2-2,2 4 7,-6-4-6,-3 0-1,-1 1-1,-1 1 10,-9 0-13,-5 0 6,3-1-8,-3 0 2,-3 1 2,1-1 6,-3 3 2,-6-1-1,2-2 6,-1 2-6,-2 1 0,0-2 7,-1 2-9,-5 1 4,2-4 1,-2 1-1,-2 1-5,0 1 5,-2 0-5,-4 0-10,8 0 12,-8 0 4,6 0-1,-6 0-2,4 0-5,-4 0-2,0 0-6,6-2 12,-6 2-15,0 0 2,0 0 5,3-2-1,-3 2-8,0 0 1,0 0 3,0 0-2,0 0-3,0 0 7,0 0-3,0 0-1,0 0-4,0 0 12,7 2-7,-7-2 13,0 0-4,0 0 15,0 0-4,0 0 1,0 0 1,0 0 16,0 0 3,0 0-3,0 0-3,0 0 5,0 0-6,0 0 9,0 0 0,0 0-8,0 0 1,0 0-6,0 0 1,0 0 0,0 0-4,0 0 0,0 0-4,0 0-1,0 0-6,0 0 1,0 0 1,0 0-2,0 0-4,0 0-1,0 0-4,-4-9 1,4 9 8,0 0-11,0 0-11,0 0 14,0 0-9,0 0 3,0 0 0,0 0 2,2-3-6,-2 3 3,0 0 5,0 0 2,0 0-9,0 0 2,0 0-2,0 0-1,0 0 7,0 0-3,0 0 1,0 0 4,0 0-3,0 0-10,0 0 6,0 0-1,0 0-3,0 0 3,0 0-2,0 0 9,0 0-15,0 0 3,0 0 2,0 0 1,0 0 3,0 0-4,0 0 1,0 0 3,0 0-1,0 0 2,0 0-1,0 0-2,0 0-2,0 0 7,0 0-6,0 0-1,0 0 7,0 0-13,0 0 10,0 0 2,0 0-3,0 0-8,0 0 7,0 0 8,0 0-9,0 0 4,0 0 13,0 0-16,0 0-1,0 0 1,0 0-3,0 0 0,0 0 3,0 0 3,0 0-5,0 0-5,0 0 7,0 0-4,0 0 3,0 0-2,0 0-3,0 0 0,0 0 5,0 0-7,0 0-1,0 0 1,0 0-2,0 0 4,0 0-2,0 0-6,0 0 14,0 0-2,0 0-4,0 0-1,0 0 6,0 0-2,0 0-3,0 0-3,0 0 3,0 0-6,0 0-4,0 0-5,0 0-14,0 0-13,0 0-14,0 0-25,0 0-12,0 0-16,0 0-26,0 0-24,0 0-30,0 0-39,0 0-48,-12 7-6,6-6-20,-7 0-202,-3 4-552,-7 1 244</inkml:trace>
  <inkml:trace contextRef="#ctx0" brushRef="#br0" timeOffset="4655.9307">2153 9604 27,'-3'-2'140,"-1"-1"2,3 1-6,1 2 4,-2-4-7,2 4-10,0 0-7,0 0-18,0 0-7,-3-3-10,3 3-8,0 0-11,9-2-3,-1 4-11,-2-2-3,8 3-2,0-1-9,8 2 2,1 1 0,1 1-2,3-2 6,2 1-3,12-2 14,0 6-8,4-4 0,0 1 5,-1 0-6,8-1 3,-4 0-4,25-4-3,-25 1-4,22-2 11,1 6-17,-22-8 2,23 4-1,1-2-1,-1-2-2,0 2 3,3 0-3,-2 0 0,2-2 3,2 2-5,1-4 5,-1 8-2,5-7-1,-2 4 5,7 1-6,-1 0-1,2-4 0,0 0-4,0 6 5,3-4-5,1 2-3,4-1-3,-5 2-1,6-1-2,-4-2 4,2 0-3,-1 0 4,3 4-5,3-3 0,-8 2-4,6-2 0,-3 2-2,0-3 3,1 5-2,0-2-2,-3-3-1,0 1-4,6-1 2,-5 3 3,-1 1-1,1-4 0,2 4 0,-2-2-3,0 0 2,-2 3-3,3-5 2,0 4-1,3-7 2,-1 6 2,-3 0-8,5-1 2,-3 1 4,1-3 2,-2 0-1,4 0-5,-2 2 1,2 1 8,-3-1-8,-2 1 3,-1-3-2,3 1 0,4-1-1,-3 3-3,-1 0 1,1 1-1,-1-6 5,0 5-3,0-2-1,1 4 0,0 2-5,-4-6 2,2 2 3,-3-4-4,1 2 5,3 1 4,-1 2-5,-3-3 6,1 4-7,1-4-2,-2-5 3,2 7 5,4-1-5,-1-3 1,-4 1 5,-6 3-8,12 0 2,-8-4 3,2 2-2,2-1 1,-4 0-2,2 2 3,-1-4-2,-4 4 0,1-2 3,-2 0-2,2-2 3,1 0-4,1-2-1,-6 4 0,3-2 0,-4-5 2,-2 3 1,3 0-2,0 3 2,1-2-1,-3 3-2,0-2 5,-1 0-3,-4-4 0,-1 2 2,3 1-3,-2-1-1,-2-1 4,1 5-1,-2-3-2,-3-1 2,4 1 2,-6-4 1,5 4 0,0 1-1,-4-8 1,0 8-1,-1-5 7,1-1 0,-22 8 2,24-5 2,-1-1 0,1 3-5,-4 3 1,-1-8-4,2 4 2,-2-2-2,-19 5 0,25-5-2,-4 2-1,-1-2 5,-20 4-1,20-4 2,2 3 1,-4 0-2,3 0-1,-4-2-3,-17 4 0,20-2 4,-21 0-3,22-1 4,-19 4 1,18-6 0,-20 5 3,22-2 2,-4-1-4,-19 3 4,0-1-2,4 0 4,17-1 1,-21 1-3,1-1 3,2 0 0,15-1 2,-18-1 1,0 4-3,21 0-4,-24-2 4,3-1 1,0 1-2,-2 1-3,2-2 2,-3 1 2,2-2-5,-1 1-1,-2 3 4,0-2 0,1-1-1,-1-1-6,-4 2 3,1-2-6,0 3 2,1-2-2,-4 3 0,0-2 1,-8 1 1,8-2-1,-10 2-4,0-1-2,0 3 0,-1-3 5,-4 1-3,1 2 1,-2-2 0,-1 1 3,-8 1-4,2-2 0,-5 2-3,-1 0 3,-2-2 2,0 0-1,-3 1 2,2 2 3,-6-1 5,8 1 1,-8-1-1,7 0 4,-7 0 4,0 0 8,3 0-6,-3 0 8,0 0 2,0 0-4,0 0-4,0 0 9,0 0-4,4-2-4,-4 2 5,0 0 0,0 0-4,0 0-3,0 0-7,0 0 5,0 0-4,0-5 3,0 5-6,0 0-1,0 0 0,0 0 2,0 0-7,0 0-1,0 0 2,0 0-1,0 0 2,3-2-7,-3 2 1,0 0 4,0 0-8,0 0 5,0 0-4,0 0 4,0 0-5,0 0 10,0 0-9,0 0-4,0 0 1,0 0 2,0 0 3,0 0 0,0 0-7,0 0 0,0 0 8,0 0 4,0 0-12,0 0-5,0 0 10,0 0 1,0 0-5,0 0-2,0 0 5,0 0-2,0 0 4,0 0-4,0 0-3,0 0 0,0 0 13,0 0-8,0 0 2,0 0-3,0 0-2,0 0 6,0 0-2,0 0-7,0 0-3,0 0-1,0 0 20,0 0-12,0 0 0,0 0-2,0 0 5,0 0 1,0 0-11,0 0 4,0 0 3,0 0 0,0 0 2,0 0-5,0 0 3,0 0-5,0 0 5,0 0-3,0 0 7,0 0-5,0 0 10,0 0-12,0 0 9,0 0-4,0 0-4,0 0 6,0 0 0,0 0-6,0 0-1,0 0 3,0 0-1,0 0 0,0 0 1,0 0-7,0 0-6,0 0-9,0 0-15,0 0-18,0 0-20,0 0-31,0 0-35,0 0-40,0 0-44,0 0-39,0 0-239,-7 10-546,7-10 241</inkml:trace>
  <inkml:trace contextRef="#ctx0" brushRef="#br0" timeOffset="7990.0863">20733 8903 65,'-1'-10'160,"-1"3"-3,1-5-29,-2 1-3,0 2-12,0-2-9,0 0-9,-3-1-4,1 1-8,1 1-1,-3-4-7,1 1-13,-1 1 3,0 1-14,0-2 10,0 1-10,-1-2-3,2 7-7,-1-9-4,0 7-5,3-1 4,-3 0-4,-1-3-1,3 0-4,-2 3-7,1 1 4,-1-3-1,0 3-5,-4-3 2,3 0-1,-1-1-5,-2 0 5,-2 2-1,-1 1-3,-3-4 6,0 1-6,-1 1-4,-3-2 5,1-1-2,-1 4 2,-1-1-2,2 1 0,-1-3-1,1 4 2,0 1 1,-1-3-2,1 2-1,2 0 4,3 5-9,-9-7 2,4 7-2,-1-5-1,-2 3-2,-1 0 6,3 0-5,-3 0-5,2 2 6,-4-1-6,2 3 2,-1-1-1,-2 0-11,1 0 9,0 0 2,-12-3-1,9 4 5,-9-3 1,0 1-6,9 2 0,-10-2 0,-2 2 0,0-4-1,3 2 3,-4 3 0,1-2-4,0 1 3,0-1-1,-2-1-1,-1-1 2,0 0 2,2 2-4,-4 0 5,0-3-2,0 2-3,-2 0-1,-1 4 0,-2-2 4,2-2-2,-23 0 3,24 2 1,-17-4-5,16 5-3,1-1 7,-1-1-4,-2 2 0,-17-3 2,16 2-4,-18-4 4,22 5-1,-19-4 0,17 3 0,-16-3-1,17 5-2,-1-4 4,1 3-3,4-2 8,-3-1-9,-1 3-6,-19-3 0,-1 1-3,-3 3-1,23 1 5,-20-2-1,18 2 0,-18-2 3,20 2-2,2 0 7,-2-1-2,-23-2-1,6 0 1,16 3 0,-17 0-6,18-4 3,-1 4 4,-21-2-1,23-1-3,-20-1 5,19 0-2,1 0 0,-21-1 2,24 0-2,-3 2-2,-3-1 1,1-1 3,-19-3 0,22 3 0,-1 1-4,3-1 4,-4 1-2,2 1 0,1-3 5,-2 0-2,5 4-3,-1-1-1,-1-1-2,1 2 3,0 1 5,-1 1-1,0 1-2,0-1-3,0-1-1,2 1 3,0 1 1,0 0-2,2 2-2,-1-1 2,2 1-9,-1-1 3,-1 4 0,1-3 9,0 0-9,0 4-1,1-4 1,-2 0 4,3 4-3,1-5 1,-3 2-3,3 2 4,-1-2-1,-5-1 2,6 0 0,0 4-2,-1-3 1,-1-1 2,11-1-1,-9 3 6,-1 0-3,-3-1 6,4 2-13,0-3 1,8 1 2,-10 0 6,10 2 0,-9-2-4,-1 6-2,12-9 3,-10 4 0,-4-3-5,4 2 7,7-1 3,-7-2-1,-2 1 0,3-1 1,-1 0-4,-2 1 2,2 0 5,0-2-6,-4 0-4,1 3 1,1-3 6,0 0-2,-1 0 0,0 0-6,0 0 4,0 2 2,-1-2-1,0-2 2,-1 2-1,1 0 4,-3 0-7,1 0 2,-1 0 2,-1-2-5,0 2 3,0 0-3,-1-1 2,-1 1 0,-20 1 2,21-2-1,1 0 4,0 0 1,-2 2-10,-2-2 0,-17 1 8,20 1-6,-2-2 4,0 1 2,-1 1-4,2-2 2,-20 2 2,22-1-5,-2-3 0,0 5 0,-1-2 4,1 0 2,0-2-5,1 1-5,-3 0 9,-16-2-3,19 0-3,4 3 4,-6-3-3,2 0 7,-4 0-8,4 2 1,-1 0 1,-2-3 1,5 4-1,-3-4 4,1 2 0,0 2-2,2-2 0,-1-1 0,3 0 1,0 0-4,2 1 2,-4-4 3,5 5-6,-2-1 3,0-1 3,12 3-6,-10-3 4,1 2-2,1 0-2,0 2 0,0-4 0,-1 1-2,1-1 4,0 3-4,-2-3 3,11 3-1,-14-2-2,4 2 6,0 0-4,8 1-1,-8-2 3,13 1 0,-2 0-3,4 1 1,-6 0 2,3-2-7,1 5 8,-3-4-5,1 0 3,0 0-13,-2 2 9,2 1-8,1 1 1,-2-1 1,1 0-4,-1 0 5,1 1-8,0 0 2,0 2 7,1-1-7,3-1 7,0 3-1,-1-1 2,1-2 2,0 4-1,-1-3-1,5 3 6,-1-3-2,4 1-3,-3 2 4,2 1 4,1-4-11,1 2 0,1 0 5,-2 5 1,2-3 0,-2 3 4,3-2-2,1 0-5,-1 2 11,1-1-10,1 2 5,0-1-2,1 1 3,-2 1-8,-1 6 5,4-6 7,-2 7-5,1-4 0,2 8 4,-6-1-4,8-7 0,-5 7 6,-2 1-9,4-1-1,0 2 2,-2-1 4,1-1-4,2 1-6,-2 0 10,1 0-4,3 1 1,-3 1-2,2-2-6,0 1 4,3-1 2,1-7-6,-1 7-6,3-1 11,-1 4-1,1-10 10,1 8-5,2 2 2,1-2-3,-2 1 4,4-1-4,-1 0-8,1 3 24,2 0-17,2-2 3,-1-1-2,2 2 3,-1-4-3,5 1-11,-2 0 19,3-1-4,2-2-3,-1 2-3,5-1 6,0 0-8,2 2 14,8 6-1,-8-9-10,2 4 2,-1-6 5,11 9-6,1-3 0,0-2 7,0 1-6,2-3-3,1 2 0,1 1 2,2-4 2,1 4 7,1-4-4,2 0 0,1-3-5,-1 0 5,3 0 1,0-1-6,21 12 1,-25-11 6,22 10-1,-19-9-2,19 5-1,-17-11-1,23 13 10,-5-2-6,1-2 2,-3 1-4,2 0-7,-17-9 4,19 6 2,1 6-1,1-5 2,-2-3 3,3 6-4,-1-7 1,4 4-4,-3-1 0,1-2 0,2-4 17,-2 2-19,1-1 7,7 0-5,-2-1 2,-2-3-1,3 0-3,-2 3 6,1-6-1,-3 3 1,0 0 0,3 0 0,2-3 0,0 4-6,-2-2 9,-1-1-6,-3 1-3,-2 0 4,2-2-8,5-2 11,-5 4 4,1-4 2,4-1-9,-5 1 3,-2 1-3,2-3 5,-2-1 1,1 0-7,1 6 12,1-8-4,0 1-2,-4 0 5,0-4-5,1 5 1,-4-1 13,3-2-8,-3 0 2,-18 2 0,25 0-4,-7-3 2,0 1-2,-20 2-2,20-2 0,-21-2 3,22 3-6,-4-2 4,-17 0-8,18-1 10,-17-3 0,21 5-4,-3-1-2,-20-1 7,20-3-10,-18 1 6,19 4-3,-19-3 14,22 1-5,-23-1-5,24-4 8,-4 3-2,-3-5-4,-17 4 3,21-1 6,-20 3-9,19-5-2,-18 4 4,19-5-7,-19 5-1,21-2 5,0-4-2,-23 5 0,23-4 1,-22 5-2,20-2 0,-24 1-1,23-1-2,-19 3 4,17-6-2,-19 3 2,3 1 2,19-4 0,-1 3-6,-22 2 0,2-3 0,19 0-1,-22 2 2,6 0 1,-7 0 2,26-7-2,-21 7 5,-2 0-1,18-7-1,-16 6 0,0 0-10,18-3 13,-21 4-3,-2 0 2,1-3 2,5 3-4,16-6 3,-19 6-2,-3-1-2,-2-3 3,3 4-1,1-6 5,-1 3-1,4-2 0,-3 6 5,1-2-3,-3-3-1,3-1-4,-3 1 4,4 1-7,-2-4 3,-2 2-2,0 3 3,2-7-2,-1 2 3,-4 3-3,5-5-1,-5 1 6,2-3-3,-5 2 0,-2 0 4,-2-6 5,0 4-5,-7 6 3,9-11-2,-12 8 2,10-6 2,-9 2 1,-2 2 0,3-2 2,5-4-3,-7 1-6,1 4 14,-2 1-5,-2-5 0,1 1 0,2-1 3,-1-2-8,-2 1 0,-2-1 5,3 0-3,-3 0 2,-1-2 1,0 2-5,1-1 0,-4 1-3,1 0 0,-2-2 0,3 4 0,-2-1-5,-3 1 2,1 3 0,-4 2-5,4-4 4,0 0-2,-3 5 2,6-6-1,-11 6-4,7-1 1,-2 0 0,4-4-3,-3 4 1,0-6 6,2 2-6,0-2 2,-1 1-2,2 2-2,-3-4 7,2 3-6,-3 3 1,-1 0-8,1-5 4,-1 5 3,-3 1-1,2-1-1,-5 7 1,5-5 0,-4 3-1,-1 0 2,1-1-2,-3 3-3,1-2 4,0 2-3,1 0 0,-3 0 6,1 1-4,0 1-1,-1-1 0,0-1 2,2 2-6,-2-1 5,0 2-2,1-3 1,-2 3 0,3 0-1,-1-3 2,-1-1-4,0 4 2,2-1-4,-1 1 6,-1 0-2,0 0-2,-1 2 3,3 0-2,-3 0 6,0 4-7,3-6-1,-3 2 7,0 4-3,0-6-3,0 4 0,2-2 1,0 0 15,0 1 1,-1-2-1,1 0-1,0 0 1,1-2-4,-1 2-3,0-4-3,3 1 3,-3-2 1,3-1-3,0 1-1,-2-3 6,4-2-9,-1-1 3,-2 2-1,3 0 1,-3 3 2,3-6-1,-1 5 0,-3-2-7,1 5 4,-2-2 1,2-1-2,0 2 1,-1-2 0,-2 0-2,3 2 4,-2-1-2,2 1-2,-3-2 4,4-5-2,-4 7 0,0-1-1,2 0-3,-3-1 1,2 2 0,-1-1 1,0 0 3,-1 1-4,2-1 2,-2 3 2,0 1-2,0-3-5,0 3 8,-2 0-4,2-1-1,0 2 2,0 1 0,-1-2 1,0 1-3,1 2 1,-2-1-1,2 0 1,0 0-2,-3 2 1,2-1 0,1 4 1,-3-6-1,3 6 2,0-4-4,0 4-2,-3-4 1,3 4-3,0-3-2,0 3-4,0 0 3,0 0-9,-4-3-5,4 3 1,0 0 0,0 0-7,0 0-2,0 0-4,0 0-2,0 0-2,0 0 5,0 0-1,-4-2-8,4 2 4,0 0-5,0 0-5,0 0-3,0 0-1,0 0-4,0 0 0,0 0 0,0 0 2,0 0 4,-4 7 2,4-7 3,-1 4-8,0 0 5,1-4 2,-1 4-5,-2 0-10,3 1-11,0 1-4,-1-1 6,2 1-11,-1 0 0,0 1-8,0 1-14,0 1-95,0-1-216,0-1 97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38:50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2813 9038 30,'-5'-2'140,"5"2"-6,-7 0-8,7 0-12,-7 0-9,7 0-10,-6 0-5,6 0-12,-5 0-13,5 0-6,0 0-7,0 0-6,0 0 1,8 6 5,2-2-9,6 3 5,6-4 10,5 2-4,1 5 11,20-4-3,1-5 11,23 7 0,4-4 6,-5-4 2,9 2 6,-3-5-3,2 3 0,1-2-2,6 2 6,3-1-12,3 0-2,2 1-11,0-4-2,2 5-7,-6-2-2,2-2-9,-2 6-2,3-6-3,-3 2-7,-3 1 3,-2 0-9,2-5-8,-2 1 2,1 5-5,-3-1-2,1-4-2,1 4-2,-3 0-1,-2 3 1,-7-2-4,6 2-2,-3-2 4,-3-1-7,1 4 7,-3 0-3,-3-4 0,-17 4 3,19-2-7,-19 3 3,15-3 0,-17 1 0,1-1 1,17 1 6,-23 4-10,2-5 2,2 5 4,-5-1-11,0-2 3,-2 1-2,0-1-3,-12 2-4,8 0 9,3 0-2,-14-3-2,-2-1-3,0-2 4,0 5-2,-1-4 0,-9 2-1,0-3 4,-3 0 2,-4 0 2,-2 0-1,1 0 1,0 0 2,-6 0 11,8 0-12,-5-2-2,-3 2 0,0 0-9,6-1-15,-6 1-26,0 0-37,0 0-38,0 0-65,4 3-215,-4-3-442,0 0 196</inkml:trace>
  <inkml:trace contextRef="#ctx0" brushRef="#br0" timeOffset="932.6737">14814 9097 151,'-7'-7'152,"2"2"-3,2-2-4,0 4-14,3-1-20,0 1-4,4-5-7,2 4-15,5 1-5,8-4 0,4 0-11,4 4 1,11-4-3,6 3-10,-2 3 4,6-1-1,1 4 0,20 0-8,3 3-1,-1 0-6,0 0-5,7-3-2,-1 8-3,7 1-1,0-3 8,0 5-9,4-5 1,3-2 3,8 5 0,0-5-4,-1 2-4,6 4 4,1-1 4,-2-5 0,6-2 3,-2 1-4,6 0-1,-2 3-6,-4-3-4,-1 4 6,8-5-10,-5 1-2,1 1-2,-5-2-1,1-2-3,-2-2 5,3 0-3,0 5-2,0 1 0,-3-2-2,-4-2 5,6 1 1,-5 2-3,2-1-2,-3 1-3,-1-5-1,-1 0 6,1 0 2,-3-6-5,-2 11 0,1-5 1,-4 0 1,-1 4 4,-8-9 0,0 5 1,-1-2 1,-7 5-7,-4-4 2,-21-2-3,20 4-2,-21 2 1,-3-3-3,-2-3 1,0 3 1,-13 0-3,-1 0 5,-2-1-3,-4 2-6,-1-1-1,-6 2 4,-4-4 1,-2 4 3,-3-1 0,0-1-5,-4-1 3,3 1-1,-6 0-1,4 0-3,-4 0-1,7 1-3,-7-1-7,0 0-4,0 0-17,0 0-19,-10 6-17,0 2-18,-8 3-26,-6 4-34,-10 7-40,-8 2-222,-20 7-438,-3 1 194</inkml:trace>
  <inkml:trace contextRef="#ctx0" brushRef="#br0" timeOffset="2105.6453">3210 10207 87,'-10'-1'141,"1"1"-3,1-1-6,2 1-7,2-3-9,-1 1-9,5 2-9,-5-2-13,5 2-5,0 0-1,0 0-16,11-3-2,2 2-1,10 0-14,3 1 3,14-7-3,4 7-4,3 0-3,24-4 5,-4 3-4,2 2-2,3-1-1,3 0 6,-3 0-4,9 0-3,1 2 3,-2 0-1,6 2-2,0 1-10,2 0 2,3-3 3,-1 1-8,10 2 4,0-3-2,-1 1 0,1 1 1,5 1-3,4-3 1,2-1-7,-5 5 3,8-2-3,-1 2 0,-1 2-3,1-1-1,0-2-2,-2 2-3,3 2 1,-3-5-4,-2 1 4,6 4-5,-6-5 0,-1 6-1,3-5 0,-5 0 4,-2-2 2,1 4-3,4-4-5,-6-1 8,0 2-8,1 1 0,-2-6 3,-1 4 0,-2-3-4,2-2 3,-2 1-3,-5 2-2,-4 1 2,0-1 5,-2-1-2,-4 0 1,-2-3-5,-5 2 1,1 0-1,-9 2 1,-17 2 3,14-7 2,-21 5-4,0 0 1,0-2-4,-4 0 5,-11 1 1,-2 0 2,-1 1 0,-3-2 6,-2 1-2,-7 0 5,-2-3-4,-3 3 0,-4 0 7,1 3 5,-3-3 1,-1 0-2,-3 0-3,0 0 0,7 0-2,-7 0-9,0 0-28,0 0-31,-17 6-30,2 2-27,-4-3-36,-5 2-55,-1 2-149,-13 2-376,10-7 167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49:17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 5569 50,'-5'-16'139,"5"16"-9,0 0-22,0 0-3,0 0-7,1 33-13,6-2-4,-2 15-5,3 0-5,2 5 14,-2 0-16,-1-3 0,-1-12-5,-1-5-10,2 2-1,0-5-5,1-6 7,-3-7-6,1-5 7,-2-2 10,-1-2 21,4-1 35,-3-5 14,6-3 11,3-6-3,6-11-7,4-4-12,9-18-9,-1-1-10,17-22-10,-1-5-2,-4 2-8,2 2-6,3-1-1,3-3-10,-1 7-4,0 2-9,5 1-5,-2 9-4,-14 16-5,0 2-2,-2 0-7,-2 4-3,0 0-3,-13 9-1,0 3-6,-6 0 19,3 3-24,-7 4-2,1-1 1,-6 5-3,0 2 9,0-3-20,-4 4-17,1 0-26,-1 3-18,0-2-26,-3 2-27,0 0-28,0 0 2,4 8-14,-8 4-6,-4 5-32,-4 7-20,-5 5-17,-7 17-144,-21 23-402,3 4 178</inkml:trace>
  <inkml:trace contextRef="#ctx0" brushRef="#br0" timeOffset="463.4099">646 5827 46,'0'-9'142,"-1"-1"-19,-2 4-13,3 3-16,0 3-11,0 0-6,3 22 2,-2 4-1,3 3-8,-1 4-7,1 18 2,1-4-7,-3 4 6,4-3-5,-2 0 3,-2-14-8,-1 0 8,6-1 0,-4-3-2,4-3-4,-6-8 7,4-2-16,0-3-2,-1-5 2,-2-1 5,-1-3 5,2 0 19,-2-2 26,-1-3 18,9-1 7,-1-6-3,6-11-5,3-7-10,13-16-15,-3-6-6,16-23-4,5-2-8,0-1 4,4-1-22,2-2 2,1-1-13,9-1-6,1-1 9,0 5-7,3 1-10,-8 4-2,1 9-5,-6 4-6,-19 25 7,2-3-15,-16 15 6,11-8-6,-12 12 0,1 3-6,-9 0 15,-7 7-7,4-2-1,-3 2 1,-1 0-12,-2 2 4,0 1 2,-4 2-7,6-4-9,-6 4-13,0 0-14,4-6-15,-4 6-27,0 0-12,0 0-20,0 0-10,0 0-25,-17 25-22,3-11-19,-3 10-25,-4 2-8,-3 11-153,-7 5-401,-14 21 178</inkml:trace>
  <inkml:trace contextRef="#ctx0" brushRef="#br0" timeOffset="960.8198">682 5969 104,'-1'-6'122,"1"6"-11,0 0-15,0 0-11,-7 23-6,6-7 0,-2 7 10,-1 5-31,1 3 6,0 1-3,3-1 7,-3-1-11,3 0 3,-3-3-2,6-8 2,-6-4-5,2-5 1,2 2-1,2-7 3,-3 3 7,3-4 7,0-2 13,-3-2 17,11-2 12,2-5 5,5-4-1,3-12 13,10-17-20,17-20-7,0-7-6,4 4-9,-4-9 2,11 4-16,7-7-6,2 1-14,-2 0 0,10 1-3,-7 10 3,-4 0-10,1 1-7,-7 8-1,-15 22-4,11-15-5,-17 18-2,-3 2-7,-1 5 3,-10 5-3,-1 1 2,-4 2 8,-5 3-9,0 3 16,-6 2-2,1-2 2,-2 5 7,-2-1 1,0 1-10,-5 3-1,7-4 7,-7 4-14,6-3-6,-6 3-1,0 0 1,6-2-11,-6 2-5,0 0 0,0 0-29,0 0-15,0 0-19,0 0-10,0 0-14,2-6-20,-2 6-16,0 0-27,0 0-24,0 0-41,0 0-12,0 0 12,0 0-25,16 8-128,-15-3-393,5 2 174</inkml:trace>
  <inkml:trace contextRef="#ctx0" brushRef="#br0" timeOffset="3823.2441">7635 10357 3,'-7'-5'197,"4"1"-9,-1 1-18,-2 1-22,5-1-23,-2 1-52,3 2-30,0 0-28,0 0-34,0 10-50,1-5-77,2 6-158,2 3 70</inkml:trace>
  <inkml:trace contextRef="#ctx0" brushRef="#br0" timeOffset="8121.1769">12641 10190 324,'6'-9'348,"-1"0"10,-2 3 24,0-3 4,1 3-16,-3 2-21,2 1-35,0-3-29,-3 3-35,2-1-24,-2 0-36,0 4-61,2-5-46,-2 5-84,3-4-87,-1 3-89,-2 1-69,0 0-59,5 4-225,-5-4-574,3 11 254</inkml:trace>
  <inkml:trace contextRef="#ctx0" brushRef="#br0" timeOffset="8311.1432">12671 10516 227,'-2'6'309,"2"-2"-23,-1 1-16,2-1 0,-1 4 1,2 0 5,-2 5-10,2 2 1,1 2-11,0 1-18,0 8-15,-6 3-5,0 2-15,-2-1-20,-4 4-6,-2-1-38,-9 9-21,0-3-39,-1 1-41,0-3-67,1-7-56,-3 6-67,4-11-86,1 1-73,-12 5-273,9-11-632,-1 3 280</inkml:trace>
  <inkml:trace contextRef="#ctx0" brushRef="#br0" timeOffset="9560.5456">7996 12022 96,'-3'-4'94,"3"4"-19,0 0-17,0 0-33,0 0-38,13 13-44,-8-5-60,5 4 28</inkml:trace>
  <inkml:trace contextRef="#ctx0" brushRef="#br0" timeOffset="14573.7596">13826 10921 106,'-5'2'105,"2"1"-12,1 1-2,0-1-2,2-3 3,-1 5 2,1-5 10,0 5 9,0-5 13,0 0 18,6 0 6,-6 0 2,8-5-4,-1-2-7,2 0-9,0-6-10,3-1-10,2-6-7,-3 5-8,3-8-9,0-2-5,-3-1 0,2-1-9,1 1-2,-4 2-5,1 2-5,-5 5-1,-1 0 3,-2 9-5,0-3-4,0 6-3,-2-2-14,2 2-8,-3 4-7,0 1 0,0 0-7,-3 15-5,-2 0 3,-1 4 17,-1 7-20,0 1 0,4 3 1,-4-1-3,3 2-4,1-2 1,5-3 2,-2-6-2,1 0 2,6-2-2,-3-1-8,3-2-5,2-1-10,1-1-8,0-6-11,5 1 7,-3-6-14,6-4-9,-3-1-11,6-5-4,-2-6-3,0-1 0,-2-4 7,0-2 7,-1-3 5,-2-4 7,-3 2 5,-1-3 21,-2 0 11,-1 4 14,0-1 13,-4 9 8,1 2 17,-3 3 14,1 2-7,-2 3-10,3 3-9,-3 0-5,0 4-1,0 0-1,-5 13-2,4-1 3,-4 5-2,-1 8-2,2-1-1,0-4-2,-1-2 4,2 2-3,-1-1-7,3-3 3,0 1-3,-2-5 5,1-3-7,1 0 2,-1-4 5,2 0-4,2-2 5,-2-3 8,0 0-2,0 0 4,0 0-4,10-13-4,0 1-1,-1-12-2,4 7 3,1-3-11,3 2-1,-3 1-1,0 6 0,-4 0 0,3 4-5,-5 6-1,4 3 1,-5 2 1,3 0 12,1 8-16,-3 1 2,-1 3-1,0 1 5,0 10-1,-4-8 0,1 0 1,1 0 1,-3 1-2,2-3 1,2 0-3,-3-8 2,1 4 2,3-5 0,-1-2 3,2-1 4,3-3-4,2-8 3,0 4-4,3-7-2,0-5-4,4-5 7,-4 0-5,-1-5 1,-1-3-2,7-12 10,-7-4-8,-4 9-6,4-15 6,-4 17 6,2-3 26,-5 3 8,-2 3 10,-1 10 12,-1 1 12,-1 8 5,0 0-15,-2 5-11,0 1-26,0 2 3,0 2-3,-4 12-9,1 4 4,-4 6 7,2 7-12,1 1 4,-2 4-12,2 0 1,2-3 2,2 0-3,2-2-1,1 0 1,2-3 0,1-3-4,-1-4-17,2-4-4,0-3-25,0-3-34,3 2-11,0-5-17,-1-3-11,3 0-26,2-3-28,-4-3-32,3-4-25,-2-1-37,-1-3-26,0-1-234,-2-3-557,-2-1 246</inkml:trace>
  <inkml:trace contextRef="#ctx0" brushRef="#br0" timeOffset="14746.8893">14758 10686 40,'-4'-3'238,"-2"2"7,6 1-5,0 0-9,0 0-4,11-8-8,2 3-9,9 3-11,3-5-18,1 2-10,1 0-3,1-2-22,-1 0-14,1 4-10,-2-4-15,-2 4-11,-8-1-5,-3 3-29,-3 0-28,-2 1-35,-2-3-35,1 3-47,-6-2-76,-1 2-83,0 0-198,-8-5-477,-6 4 212</inkml:trace>
  <inkml:trace contextRef="#ctx0" brushRef="#br0" timeOffset="14886.313">14144 10511 7,'-3'-1'209,"0"1"-25,3 0-24,0 0-57,15-5-67,1 5-77,5 2-69,3 2-119,6-3 52</inkml:trace>
  <inkml:trace contextRef="#ctx0" brushRef="#br0" timeOffset="15876.7842">15696 10735 114,'4'-15'247,"-2"0"-13,1 0-13,-2 3-21,6-5-16,-3 1-15,2 1-15,-2 2-5,-1 1-10,0 3 5,1-2-16,-4 5-12,0-1-4,0 3-12,-3 1-20,3 3 13,-7-3-10,0 6-10,-7 6-7,-1 4-8,-8 7-7,-7 9 0,11-3-3,-8 8-5,7-7 2,0-3 5,6 5-12,-1-4 1,4 1 4,1-3-2,4-5 3,3-3-3,0-2-4,3-3-6,3 1 5,2-2-3,2-4-4,6-2-2,2-4-12,4-6-18,4-2-12,-2-4-4,1-4-6,-2-3-6,-3-1 6,0-3-4,-3-5 4,0-2 6,-4 4 2,0-2 8,-3 4 13,0-1 7,-3 9 20,-1 5 14,-3 3 3,0 1 0,3 0-19,-6 4 8,3 4-5,0 0-7,0 0-3,-10 13 4,3 1 0,0 2-10,3 1 7,-3 11-9,4-3 1,3-6 3,2-1 0,3 2 4,2 3-9,0-6 4,2 0-7,3 4 7,0-6-5,1-4 0,6 0 0,-5-3 2,7-2-2,0-5 7,3 1-8,-2-4 1,-1-2-6,1-6 8,-2-1-4,1-4-1,-1 0-3,-1-5 6,1-1-2,-2-4-3,-5-2-4,4 1 3,-6-1-3,-2 0 7,-1 6-1,-5 3-2,0-1-4,-3 2 4,-1 5-5,-1 0-2,-4 2 11,2 1-18,-3 3-6,-3 3 2,0 0 1,2 3-4,-2 3-1,0 0 0,3 5 1,3 2-4,-2 2 11,6 5-5,3 2 2,4 5-2,5-2 5,-1 3 4,3-2-1,-3 1-4,2-2 2,-2 0-2,-4-5 0,2-2 1,-2 2-2,-2 0-4,-1-1 5,-4-4 0,2 0-3,-1 0 5,2-3 0,-1 1 4,-2-2 1,1-3 1,0-2 5,2 2-9,-1-3 17,3-1-11,-5-1-10,14-6 0,-7-1-1,7-3-2,3-7-3,0 0 4,-1-3-3,-1-1 0,2-3 3,-3-2 1,3-4 5,-3 1-5,0-2 4,0 4 19,-4-3-4,-3 3-6,3 3 7,-4 6 6,-1 4 3,-3 3 8,-1 2 0,2 2-5,-3 4-6,-3-1-11,3 4 3,0 0 0,0 0-5,-10 12-1,6-2 10,-3 6-10,2 1 1,3 2-4,-1-1 0,3 7 7,0 1-3,3-6 8,1-4-2,-1 5-4,1 3-12,-1-9 7,1 3-1,-1 0 4,1-1-3,-4 0 8,2-5-14,-2 0 3,0-3-6,-2 2 21,2-3-7,0 3-9,0-4 5,0 1 12,0-3-14,0 2 1,3-2 0,-3 2-2,3-2 11,3 0-8,-1 0 5,5-2-7,0-1 0,-2 2 2,8-4 3,5 0-12,-5 0-16,3-2-12,2 0-19,-1 0-25,4-3-27,-4-2-47,2-1-39,2-1-54,-1-2-53,-1-3-191,2-1-530,0 0 235</inkml:trace>
  <inkml:trace contextRef="#ctx0" brushRef="#br0" timeOffset="16251.53">17165 10451 164,'10'-11'295,"1"1"16,-5 2-3,-2 4 0,2-1-15,-2 0-16,0 1-23,-2 1-32,-1 2-1,1-1-14,-2 2-18,2-5-28,-2 5-13,-7-8-21,0 5-16,-4-2-10,-2 0-25,-1 2-6,-2-1-5,-2 0-35,3 3-26,-1 1-1,1 0-3,1 0-8,1 2 0,-1 2-13,3-1 9,-2 7 4,6-3-6,-3 5 1,3 1 6,-3 4-7,3-1 2,-1 7 10,1 4-4,0 3 7,1 1-5,-1 1 6,0 0 3,0 4 7,0-2 10,-1 0 6,2-1 2,-1-1 42,0-2-17,1-4 9,-1-2-2,3 2 8,1-2-4,0-4-4,-1-3 0,1 2-6,0-3-9,3-3-15,-4 3 7,4-5 3,-1-1 6,1-3-14,1 2-1,-1-3-6,4-1 1,-4 0-9,3-1-18,1-1-19,2 1-37,5-3-45,-2 0-43,3-3-48,4-1-49,3-2-53,3-3-36,-4-2-249,3-3-626,0-1 277</inkml:trace>
  <inkml:trace contextRef="#ctx0" brushRef="#br0" timeOffset="16469.0004">17400 10578 107,'4'-7'264,"-2"1"-10,1 3-29,-3 1-20,0 2-7,0 0-4,0 0-9,-10 23-3,0-2-11,-1 3-5,1 0-11,0 7-3,0-3-20,-1-1-11,3 2-11,-3-3-10,5 0-12,-3 0-5,5-8-11,0-1-4,1 0-15,2-4-11,-1-2-16,4-2-15,-1-3-14,3 1-20,2 0-25,1-4-34,1-1-45,3-2-58,2-4-51,0-4-208,-2 3-480,2-4 213</inkml:trace>
  <inkml:trace contextRef="#ctx0" brushRef="#br0" timeOffset="16810.7126">17593 10610 2,'0'-3'244,"0"3"-5,0 0 6,0 0-1,-5 10-2,1-1-11,-2 1-11,-1 7-1,-4 6-16,2-6-3,-1 5-15,2-4-13,-2 5-16,4-6-15,-1-2-10,3 0 6,-2-1-33,5-4-12,1 2-1,0 0-5,1-2-6,5 0-3,-2-2-2,6-2-6,-3 2-7,7-4-5,0 0 4,-1-1-1,3-3-13,-1-5 12,1-1-4,-1-2 9,3-5-22,-5 4-1,-2-1 9,3 0 5,-4-4-2,0 2 1,-3-3-4,-3-2-6,1 1-3,-4-1-13,-1 0 1,-3 0 1,-4 0-8,0 5-6,-3-1 5,-1 1-11,-6 3-5,4 5-1,-1-3-5,-3 3-11,2 4-1,2 0-23,0 4-27,2-1-34,4 1-28,2-2-15,2 2-22,1 0-25,2 2-30,3-4-39,4 3-31,3-2-43,-1-1-174,3 0-545,5-4 242</inkml:trace>
  <inkml:trace contextRef="#ctx0" brushRef="#br0" timeOffset="17270.7499">17868 10493 78,'-1'-12'265,"-1"2"13,1 0 0,-2 0-7,3 3-12,3 0-8,-2-2-8,-1 1-7,3 2-21,2-3-19,1 3-19,3-2-16,-1 3-17,2 1-18,1 0 7,2 2-18,1 3-8,-5-2-11,0 1-4,3 1-15,0 1 1,1 2-7,-6-1-6,3 1-4,-3 4-11,4-5-4,-4 6-7,2-4-10,-2 3 10,-2 2-2,1-1-9,1-1-2,-3 2 13,-1 2-16,0 4 2,0-3 1,-2-2-3,1 5 7,-2-4 1,0 6 10,-2 1 5,1-2-10,-2 1 7,3 8 5,-5 3 11,0-2 13,2 1-15,-1 1 7,1-4-2,0-7-10,1 7-3,-1-5-4,1-2 2,1 2-8,-2 0-2,1-3-6,1 3 5,-1-3-6,-1 1 11,1-1-15,1 0 3,-2 1-6,0-7-7,3 1 3,-4 1 3,1-2-1,3 0 3,-4 0-2,1-1-2,3-3 1,-3 4-2,3-7 1,-4 2-2,3 2-4,-2-5 1,0 2 2,0 2 0,-7-3 4,-1 2-4,3-3 0,-2 1-4,-1-4 4,1 3-2,-4-3-5,2 0-10,1-2-12,0 1-19,-2-3-18,3 2-24,-1-3-40,4 1-65,1-2-62,-1-1-72,6-1-90,1-2-359,4-2-823,3-2 364</inkml:trace>
  <inkml:trace contextRef="#ctx0" brushRef="#br0" timeOffset="17484.9005">18644 10724 353,'0'0'370,"0"-6"20,0 6-29,0-4-9,0 4-19,0-4-32,0 4-20,0 0-34,0 0-23,0-5-30,0 5-13,0 0-38,0 0-41,0-4-54,0 4-54,0 0-60,0 0-66,0 0-69,0 0-49,0 0-288,10 6-583,-6-2 259</inkml:trace>
  <inkml:trace contextRef="#ctx0" brushRef="#br0" timeOffset="17707.0384">18637 10940 151,'0'6'244,"0"-2"9,0-1 19,0 1-3,4 3-6,-4 1-9,3-1 17,0 3-32,4 2-15,-3-2 4,0 3-16,-2-2-3,1 5-21,-2 1-5,-1 0-7,0 0 6,0-4-25,-3 4-16,0-3-9,-1-3-14,-3 6-13,-3-1-4,-4 2-19,2-7-33,-4 3-48,-4-1-62,2-4-82,0 4-86,-2-8-109,-4 6-318,4-6-710,-1-1 314</inkml:trace>
  <inkml:trace contextRef="#ctx0" brushRef="#br0" timeOffset="18997.0184">14034 11942 267,'1'-18'281,"2"1"-6,-3 7-19,0 2-19,0 1-28,2 1-22,0 2-23,-2 4-17,0 0-11,-8 13-6,4 7-4,-6 7 1,-5 17-4,-1 1-4,-1 7-12,-3 1-8,-4 24 0,7-21-5,-8 20-5,8-24 1,-2-1-5,2-2 6,-2-1 16,4-4-8,-1-1 3,2-10 1,3-3-8,1 0-21,0-1 6,3-1-17,0-4 6,3-6-4,1-2-15,0-2 3,3-5-9,0 2-1,0-3-4,3-1-12,1 0 10,1 0-6,-1-4-14,4-3 4,-1 0-5,0-2-5,3-4-19,3-3 16,-2-4-27,0-1-13,2-4-8,1-3 4,0-1-19,-2-3-9,-5 0-10,-1-4-10,-4 1-2,2-1 2,-4 1-6,-1 1 5,-4 5 3,-1 3 4,-1-2 8,-2 6 4,-2 1 7,-3-3 5,1 5 9,0 4-4,-1-1 11,3 1 1,-4 4 3,5 1 3,1 1 0,1 2 5,-1 0-1,5-3 2,-2 6 2,6-3 3,0 0 1,-5 0 2,5 0 4,0 0 3,13 3 2,-4-3 5,8-1-4,3-4 2,3-5 0,4 1-3,10-7-3,0 0 5,-2-7-2,0 2 2,-11 4 2,0-1 2,0-4-4,-1 1 5,-2-4-3,-1 2 1,-1-2 0,-3 0 3,-2-4-2,-1 6-1,-5 0 2,0 6 5,0 2 0,-3 1 8,-2 2 8,-2 4 2,2 2-5,-1 2 1,-1-2-12,-1 6 7,0 0-9,-1 15 4,-4-3 2,0 12 2,-2 7 2,-1 1 2,-3 19 4,0-4-1,3-1-2,-1 1-1,-1-3 1,4-13-4,3 0 1,-3-2-5,3 0 4,0 0-3,-1-6-2,3-4-8,1 0-9,0-7-11,1 0-16,0-2-9,2 0-14,3-6-20,2-1-26,2-3-13,-1-3-15,6-6 5,3-5-16,1-3 0,-2-3 3,2 1 6,-5-3 12,2 0 14,-5-1 19,3 1 28,-1 0 7,-6 5 33,-1 3 22,-1 5 27,-2-3 27,1 7 14,-2-1 5,-1 2-10,1 0-9,-2 4-1,0 0-10,0 0 4,0 0 0,-5 22-5,1-10 0,1 4 2,0-1-8,2 5 2,0-3-18,2 1 0,2 0-5,0-2 3,0-1-3,2-5-1,0 0 6,4 2-4,-2-5 2,5 3 7,0-7-4,2-2 2,0 0 0,3-2 3,0-1-1,-3-4 1,0 0 15,0-3-9,1-4 4,-3 1 6,-1-2 0,-1-1 8,-3 0 1,-1 1 6,-2 0 0,-1 2-3,-3 0-10,-1-1 1,-4 2-14,-2-3-8,-1 0-12,-4 5-15,-3-1-14,1 3-2,-3 1-12,-3-1-6,5 7-10,-2 0-12,2 0-20,0 3-20,1 4-21,3 0-35,1-1-27,5 3-44,-1-1-149,6 1-405,0-4 180</inkml:trace>
  <inkml:trace contextRef="#ctx0" brushRef="#br0" timeOffset="19594.1438">14907 12395 36,'0'-12'256,"-4"0"-8,-1-1-20,-6-2-17,3 1-15,-2-1-13,3 1-10,-5 2-9,1-1-12,3 5-14,-2 3-16,0 3-13,1 1-16,-5 6-5,-5 7-9,2 3-7,1 6 4,-1 1-15,1 3-7,3-1-1,-1 3-5,7-5-3,0-3-6,0 0 6,3 0-10,3-4-3,-1 2-2,2-5 3,4 0 5,1-4-2,1 0-2,5-7-3,-2 1-3,5-5-3,3-5-5,3 0 2,0-2-5,-3-4-6,-2-2 9,1-2-11,-1-1 3,-5 4 1,2-8-4,0 4-2,-1-5 2,-6 12 3,-1-3 3,0 6 7,-3 4-1,1 0 8,-1 1-14,1 2-7,-2 2-2,0 0-1,0 0-3,-5 13 4,0 4-6,1-2 2,-1 2 3,2 10-6,1-10 9,0 0 4,2 0-8,2 0-2,0 1 1,1-3 5,4 0 2,0-1 8,-1-4-4,2-5-3,7 2 3,0-4 3,1-3 0,6-4-4,-1-5 6,0-2-9,0 0-4,1-3-3,-3-6 7,1-3 1,-2-2-13,1-4 8,2-11 0,-2-5-4,-2 2 6,0 0-2,-7 11 2,0 0 3,-3 9 1,2-2 11,-4 11 2,-1 3 10,-4 1 5,3 4-14,-3 1-6,0 5-6,0 0-5,0 0-1,-10 26-5,0 2 8,-1 6 0,-1 10-2,0 1 0,2-11 6,1 10-5,1-10-4,3-1 4,-1 1-5,5-5 1,-2 0 4,4-12-11,1 1 1,2-1-14,-3-5-9,5-1-16,0-3-14,1-1-13,1-3-31,3-3-22,-1-1-35,0-4-30,4-1-12,0-6-28,0 0-21,-1-2-22,-3-2-147,0-1-447,-3 0 199</inkml:trace>
  <inkml:trace contextRef="#ctx0" brushRef="#br0" timeOffset="19757.4045">15269 12304 205,'-2'-1'245,"-2"-2"-6,4 3-13,-2-3-9,2 3-18,0 0-10,0 0-7,0 0-12,18-1-14,-9 1-9,1 0-17,4-3-11,0 3-14,1-2-9,-2 2-15,2 0-38,-3-2-35,-3 2-60,3 2-65,-1-2-60,-3 2-226,2-4-434,-1 2 192</inkml:trace>
  <inkml:trace contextRef="#ctx0" brushRef="#br0" timeOffset="22692.0437">17982 12314 16,'10'-10'260,"-6"2"-1,3 5 2,-4 1-16,3-3-14,-2-1-22,-3 2-17,1 1-13,-2 3-14,4-3-17,-4 3-17,-3-5-11,3 5-12,-3-5-14,-2 4-10,-1-1-19,-1-4 3,-3 5-15,0-2-12,-4-1-6,0-1-2,-1 2-1,2 0-4,-1 1 1,1-1-11,3 2 1,2 1-3,-2-1-5,0 1 6,0 0-8,3 2-4,0 1-3,0 2 3,0 1-3,0 0 3,2 5 1,-3 3-6,0 2 6,1 6 0,-4 5-5,2 2 3,1-2 0,-1 6-1,0-1 0,-3 14 0,-3 0-2,2-13 12,-4 11-4,7-11 1,-1-1 6,1-3 3,0-1-2,3 2-8,1-5-2,2-6 2,0 1-3,-1 6 48,-1 4 28,0-13 2,2 10 4,1-6-2,-2-5-18,3 1 12,1 0-15,-1-5 2,2-5-8,0 4 4,2-6-3,-1 0-11,2 1-8,1-3 7,3 1-17,3-3-31,5-1-35,-6-1-34,5-3-54,10-1-47,0-4-59,4-2-51,10-3-48,4-5-195,-5 2-568,5 0 252</inkml:trace>
  <inkml:trace contextRef="#ctx0" brushRef="#br0" timeOffset="23721.0134">18219 12588 8,'0'0'208,"-3"-4"-4,3 4-4,-1-5-5,1 2-13,0 3-14,-2-7-1,2 7-7,3-5-6,-2 2-6,2-4-8,0 3 8,-2-3-6,4 0-7,0 1-1,1 1 11,0-4-9,1 1-5,1-4-19,3 3-12,1-3-2,0 1 1,-4 2-25,-2 3 3,0 0-16,1 4-1,-3-1-9,-1-2 3,1 3-24,-1 1-4,-3 1-9,7 4-13,-7 3 9,0 0-11,3 5-1,-6 5 3,2 3-6,-5 6 5,-1 1-9,-3 1-10,0-5-7,-1 2 3,-2-3-2,1-2 0,2-4-1,0-3 1,2 1-4,-2-4 12,1 1 0,2-2 0,0-2 1,0-2-2,2 1 6,0-3 6,1 1 1,3-3 3,1 3 3,0-4 0,-6 4 4,6-4 2,0 1 3,0-1 5,0 0 3,0 0 2,0 0 1,0 0-4,0 0 1,0 0-2,0 0 3,0 0 3,0 0-5,0 0 4,0 0-7,0 0 4,0 0 14,13-1-14,-13 1 2,0 0 0,0 0 2,0 0-3,0 0 8,5-3-2,-5 3-3,0 0 2,5 0-1,-5 0-1,0 0 21,0 0-31,0 0 13,0 0-4,0 0 3,0 0-3,0 0-11,0 0 10,0 0 3,0 0 1,0 0 1,0 0-20,0 0 22,0 0 1,0 0-6,0 0 8,0 0 0,0 0 2,0 0-3,0-5-14,0 5 16,0 0-3,0 0-1,0 0-5,0 0 0,0 0 0,0 0 3,0 0 0,0 0 2,0 0-18,0 0 16,0 0-1,0 0-10,0 0 3,0 0 1,0 0-3,0 0-9,0 0 3,0 0-2,0 0 3,0 0-2,0 0 0,0 0 2,0 0-1,0 0-7,0 0 2,0 0-6,0 0 6,0 0-6,0 0 4,0 0-6,0 0 5,0 0-8,0 0 6,0 0-6,0 0 4,0 0 3,0 0-2,0 0 1,0 0 7,0 0-7,0 0-1,0 0-1,0 0-3,0 0-4,0 0-10,0 0 9,0 0 2,0 0-8,0 0-5,0 0-12,0 0 21,0 0-12,0 0 1,0 0 6,0 0-5,0 0 3,0 0-5,0 0 3,0 0-2,-6 9 13,6-9-12,0 0 6,0 0-11,0 0 12,0 0-3,0 0 2,0 0 3,0 0 28,0 0-26,-3 3-2,3-3-6,0 0 0,0 0-8,0 0 19,0 0-3,0 0 7,0 0-13,0 0 11,0 0 1,0 0-3,0 0 5,0 0-5,0 0 0,0 0 3,0 0 0,0 0-11,0 0 18,0 0-6,0 0 5,0 0-11,0 0-1,0 0 4,0 0 3,0 0-1,0 0 0,0 0-9,0 0 12,0 0-5,0 0-9,0 0 5,0 0-1,0 0 5,0 0-11,0 0 5,0 0-15,0 0 1,0 0-11,0 0-13,0 0-6,0 0-21,0 0-19,0 0-26,0 0-34,0 0-36,0 0-64,0 0-81,-3-12-189,3 8-568,0 4 251</inkml:trace>
  <inkml:trace contextRef="#ctx0" brushRef="#br0" timeOffset="25834.3238">18320 12532 4,'0'0'2,"3"-4"-2,-3 4-1,0 0-2</inkml:trace>
  <inkml:trace contextRef="#ctx0" brushRef="#br0" timeOffset="26670.065">18330 12497 18,'0'0'139,"0"0"7,0 0-7,0 0-7,0 0-8,0 0-12,0 0 3,0 0-12,0 0 1,0 0-9,7-10 0,-7 10-8,0 0-5,0 0 1,3-3-7,0 1-5,-3 2-5,1-2-2,-1 2-12,0 0-1,4-3-7,-4 3-7,0 0 3,3-1-7,-3 1-4,0 0-7,0 0-5,0 0 1,0 0-5,0 9-5,0-9-2,-1 9 2,-1-2-5,-2 2 0,1 2 5,-1 0-5,-3 5-2,0 2 1,-3 5 2,3 0 4,-7-2-6,4 1 2,-2 0 1,-1-2 0,0-1 0,3-4-4,-1 2 7,0-3-8,1-1 8,-1-1-2,2-2-3,-1 2 4,3-3 0,-4 3-4,5-5 4,-1 1-2,-1-1 1,2 0 2,1 0 0,0-2 1,1 0-1,1-2 2,1 0 2,-1 1 8,1-2 7,2 3 1,0-5 5,0 0 8,0 0-6,0 0 4,0 0-1,0 0-8,0 0 4,0 0-7,10-9-1,-3 7-2,0-2-3,0-4-1,3 3-5,0 1 0,1-2-2,2-1-3,-3 3 6,0 0-7,0 2 1,-2 1-3,2-1 0,-2 1 1,-1 1-3,-1 0-5,0 1 6,0 1-9,-3 0 8,5 2-5,-3 0 0,-1-3 8,3 3-10,-4-1 0,1 1 3,1 1-1,1 1 1,0-2-4,-3 1 2,4 0 1,-3-1 0,2 2-2,-2-4 2,3 3 1,-4-2 2,5 4-3,-3-1-2,0-3 1,1 2 4,-2-4 5,1 2-6,0-2 5,-1 1-2,1-1-2,0 0-2,2-1-19,-3 0-11,-4 0-16,9-1-25,-3-2-9,-2-1-37,0 3-27,4-7-20,-2 3-21,1-3-23,0 2-117,-3 1-350,6-4 155</inkml:trace>
  <inkml:trace contextRef="#ctx0" brushRef="#br0" timeOffset="27125.0468">18799 12506 157,'2'-2'238,"0"-1"-7,-2 3-11,0-3-24,0 3-21,0 0-21,0 0-17,0 0-11,0 0-9,-17 16-10,8-5-7,-7 4-8,-2 6-11,0 0-8,1 1-8,1-1-9,-1 0 0,4 1-8,-2-2-5,8-5-4,-3 2-3,3 0 3,1 1 0,2-1-6,1 0 2,3-6-3,0-2-2,0 0 5,2 1-4,1 1 5,1-3 4,0 0 2,2-2 3,2 0 8,-1-2 7,0 4-1,4-6-1,-5-1 9,4-2-1,4 1-7,-3-2 1,-2 1 4,1-6 3,1 1 2,0-3 14,-1-2-5,1-1-5,-5 2 5,0 1-13,0-4 5,-3-1-1,0 2 14,1-5-11,-1 2-17,-3-2-44,0-12 15,0 10-11,0 1-13,0 2-11,-3 1 10,1 1-7,-3 4-12,2 1 2,-2-1-8,-1 3-22,2-1-28,-1 2-16,-3 1-46,4 0-24,-3 4-38,3 0-37,0 1-36,4 0-21,0 0-187,0 0-519,0 0 230</inkml:trace>
  <inkml:trace contextRef="#ctx0" brushRef="#br0" timeOffset="27567.3504">18968 12366 194,'0'-5'269,"-3"2"-8,1-4-20,2 2-25,0 0-23,2-1-24,5-4-13,6 0-17,0 7-16,8-4-8,1 3-16,0 0-7,-1 0-17,-1 2-3,3 2-9,-9 0-3,3-2-5,-3 4-6,-1 0-7,-2 1 1,-4-2-10,-1 2-9,-3 1-4,2 0 3,-2 3-3,0 3 5,-3 2 1,0 5 2,-3 7 5,-2 1 4,-4 3 1,-1 3-6,0 0 5,-5 11 0,5-10 2,-7 13-1,0-2-6,-1 0-4,1 0 3,6-13-5,-2 0 2,3 1-2,2-1 1,-3 1 5,2-7 5,-1 1-5,2 1 5,1-4 2,1-3 3,-1-2-2,3-2 1,-2-1-9,2-1-1,1-3-5,-2-4 3,3 4-2,-1-4 11,0-1 1,2-2 12,-2 0 2,0 0-3,3-3-1,-8 0-11,2-1 6,-1-3-11,0 0 1,-1 3 3,1-3-9,0 0-17,1-1-6,-1-2-32,3 1-43,-2-2-55,1-2-33,0-1-50,1-1-43,4 1-7,4-4-15,-1 1-228,4-5-541,5-3 241</inkml:trace>
  <inkml:trace contextRef="#ctx0" brushRef="#br0" timeOffset="27755.2706">19492 12656 283,'0'-5'334,"3"1"3,-2-1 4,1 2-6,-1-2-32,-1 1-16,0 0-13,0 4-42,2-4-25,-2 4-13,2-4-38,-2 4-49,0-3-45,0 3-68,0 0-70,0 0-76,0 0-56,0 0-49,0 0-203,3 12-496,-2-5 220</inkml:trace>
  <inkml:trace contextRef="#ctx0" brushRef="#br0" timeOffset="27956.429">19465 13009 73,'2'13'293,"2"-4"8,-4-1-3,4 6-8,3 1-8,-7 1-6,3 4-11,1-2-15,-1 7-7,-3 0-21,0-1 2,-7 2-21,-3 3-19,0 0-16,-7-2-12,-4 12-7,-4-2-24,5-11-32,-12 8-29,2-4-53,-1-3-46,7-5-60,2-3-63,-2 1-79,-1-5-74,-1-1-245,2 0-602,0-1 267</inkml:trace>
  <inkml:trace contextRef="#ctx0" brushRef="#br0" timeOffset="30359.6915">17094 11246 115,'15'6'146,"0"-3"-10,7 2-6,4-1-4,15 4-13,0-3 5,3 2 3,2-5-7,-1 4-4,2 0 14,-1 0-9,-1 0-8,0-2-4,-2 4-8,-4-5-10,-8 1-1,-6-1 0,-1 0-6,-1-2-2,-10 0-5,2 1 0,-4-2 1,-2 1 7,-4-1 5,0 0 9,0 1 0,-2-1 1,-3 0-3,0 0-4,0 0-7,7 0-4,-7 0-1,0 0-19,0 0-6,4 1-3,-4-1-6,0 0-21,0 0-14,0-7-21,3 4-21,-3 3-26,0 0-29,-6-7-27,5 3-19,-2 1-27,-2-4-17,3 1-23,-5-5-33,1 1-134,2-2-401,1-5 178</inkml:trace>
  <inkml:trace contextRef="#ctx0" brushRef="#br0" timeOffset="30854.3339">17917 9415 74,'0'-6'214,"0"-1"-15,0 2-22,1 0-22,-1 5-26,-2-2-8,2 2-8,-7 17-16,0 4-8,-3 8-2,-7 17-6,0-2 2,0 8-3,-4-1-9,-7 22-3,13-24-7,-5 7 2,2-2 1,3-3-4,0-3 2,0-1 1,0-3-13,4-12 2,1 2 0,0 0-8,-1 0-5,2-5-1,-1-1-7,2-2 1,1-6-4,-1 4 2,2-10-9,3-1 6,-1-4-8,0-2-3,3-2 0,-3 0-1,3 2 5,-1-6 1,2-1-17,-3 2-25,3-2-27,-7-7-37,2 0-24,1-1-30,-1-4-23,-1-3-12,-1-1-26,-1-1-105,-2 0-331,1-5 147</inkml:trace>
  <inkml:trace contextRef="#ctx0" brushRef="#br0" timeOffset="31209.7886">17461 10053 5,'0'-8'155,"0"3"6,1-2 5,-1 5-4,0-1-18,0 3-11,2-4-11,-2 4-18,0 0-5,0 0-11,0 0-1,3 15 1,-2-6 11,3 8 14,-2 1-1,3 5-8,1 3-6,-2-2-7,3 1-3,0-1-3,0-1-3,0 0-9,2-4-7,-1 1-2,2-3-4,-1-1 6,2-3-6,-2 0-1,4-2-2,-6-2-4,6-2 3,-2-2 3,2-2-4,1-1-3,3-3 0,0-2 2,4-2-2,0-5 0,0-2 5,-2-3-2,0-2 2,1-1 9,1-2-3,0 0 5,-4-5-5,2 2-4,-4 0 2,-1 5 8,0-4-1,-4 10 16,-1-1-13,-4 4 8,-1 4-14,-1 0 4,-1 1-30,-1-1 7,-1 5-19,0 0-20,0 0 5,0 0 3,0 0 3,-13 21-9,2 1 5,-3 0-24,-6 2 7,3-2 3,-1 2-37,-2 0-20,-1-2-41,0 0-39,1 0-41,1 0-49,2-3-50,1-1-62,-2 0-204,7-6-588,-1 0 262</inkml:trace>
  <inkml:trace contextRef="#ctx0" brushRef="#br0" timeOffset="32373.467">19154 11622 103,'11'-29'195,"-1"8"-2,-3 7-11,-3 3-5,-1 3-17,0-1-14,-1 5-15,0 1-16,-2 3-17,0 0-6,0 0-3,-8 23-5,-5 0 0,-5 19-6,-9 2-2,3 4-5,-17 18 9,4 2-7,1 1-6,9-22 0,-2-3-2,2 1-5,0-2-3,-4 1 4,3 3 3,1-5-4,3-5-2,6-10-3,0 1-9,2 3-3,1-7-5,-2-3-1,3 0-6,5-7-3,2-5 2,0 2-5,3-3-5,-2 1-3,2-4-6,1 0 5,1-1-5,0-1 2,2-3 5,-3 1-11,3-1-20,0 0-14,-7-9-18,4 0-8,3-1-7,-4-5-17,1-1-3,-1-1-4,0 0 2,-2-1 4,1 0 7,0-2 17,1 6 16,-3-3 11,4 1 17,-1 3 6,1 4 20,2-2 17,-2 2 15,2 3 10,-1-1 7,1 0 10,-1 3 4,1-1-5,1 1 1,0 4-5,0-7-1,0 7-12,-3-2-7,3 2-8,0 0-11,0 0-3,0 0-6,0 0-5,2 14 1,-2-6-6,0 2 0,1 2-2,2-2-4,-2 0 1,2 6-1,0 1-3,-2-5-4,1 0 4,1 0 0,-1 1 3,1-2 5,1 0-5,-1-4 3,1 0 4,-1 0 5,0 0 2,-1-5 6,2 1 12,-1 0 16,2-1 25,-1-2 22,3 1 14,-2-1 4,2 0 7,-2-1 7,5-1-6,-7 0-1,8-1-5,-5 0-7,0-3-3,9-3-26,23-9-12,7-4-9,17-5-9,-18 10-8,-1 4 0,-16 0-7,1 6 0,-8-1-3,4-1 0,-13 4-7,3 0-5,-4 2 9,0-1-14,-1 0-11,-1 0 8,-2 4-1,-1-3-14,-2 2 9,-3 1 1,7-3-8,-7 3-2,4-2 3,-4 2-14,0 0-7,6-3-12,-6 3 1,0 0-8,0 0-4,0 0-6,0 0 4,0 0-7,0 0-15,0 0 0,0 0-3,0 0-14,0 0 8,0 0-5,0 0-3,0 0-12,0 0-6,-11 10-7,9-8-13,0-1-8,-1 2-12,3-3-14,-7 3-21,2-1-20,5-2-30,-7 3-11,3 0-30,4-3-20,-11 3-152,5-1-472,-1 1 209</inkml:trace>
  <inkml:trace contextRef="#ctx0" brushRef="#br0" timeOffset="45701.2634">16314 12104 163,'1'-17'243,"1"4"-13,1 3-12,-3 2-14,2 0-20,-2 3-22,0 1-18,0 4-17,0 0-12,-5 14-5,-2 13-3,-9 22-6,-9 35-4,0 0-8,-2 5-6,-4 5-5,0-8-23,0 2-7,0-4-5,-2-4-4,10-26-4,-5 25-6,5-28 5,2 1-6,0-5-3,-2-3-6,1-6-11,2 1-11,3-10-18,0-3-24,3-5-38,1-2-38,4-7-42,0 2-14,2-9-15,0 1-144,3-5-363,0-5 160</inkml:trace>
  <inkml:trace contextRef="#ctx0" brushRef="#br0" timeOffset="45999.2625">15914 12731 16,'5'-17'214,"0"0"-5,2 0-15,-1-2-13,6-1-15,0 0-10,-1 7-10,5-6-15,-1 1-9,2 2-7,-3 8-11,0-2-10,2 6-10,-2 1-9,1 3-11,-3 3-1,1 1-4,0 4-6,-3 2-10,2 6-1,-3 2-5,-2 1-5,0 3-5,-4-6 4,-3 2-7,0-2 6,-4 1-6,-2 0-7,0-2-5,-4 2 3,-7-1 0,-1-2-6,0 1-2,0-5-14,-2-2-1,-1-1-1,0-2-1,0-4-9,5-1-6,1-1-12,1 1-1,3-3-8,2 0-9,-1-1-21,5 2-20,-1-3-32,5-1-37,2 0-151,-1-2-341,7 1 150</inkml:trace>
  <inkml:trace contextRef="#ctx0" brushRef="#br0" timeOffset="46681.8046">16291 12617 8,'0'0'112,"-5"5"15,3-2-29,2 2 7,0-5-15,2 9 1,0-5-11,2 1 8,-1 1-15,1-1 9,3-1 2,0-2 2,0 1 3,4 0-9,-1-3 6,1-3-5,-1 0 2,3-3 1,0 1-1,-2-2 3,2 1 2,-5-1-4,-1-1 5,-1 2-7,-2-5-7,0 0-8,-1 1-4,0-2-3,-2 1-9,-1-1-5,0 4-5,-2 1-7,0 4-6,-4-2-8,-2 5 0,-2 0-1,-4 5-8,3 2-2,-5 1-3,2 7-1,-3 2-2,0 1 4,5 3-4,2-5-7,1 1 6,4-3 3,-1-2-8,3 1 2,3-3 1,0 1 3,3 1 2,1-5 1,2 1 1,0-1-3,3-2 7,4 0-4,1-3 0,0 0 1,3-2 1,4-4-3,-1 1 1,1-4 0,-7 0-3,9-5 6,-1-2-2,-2-1 6,1-3-12,-4-1 6,1-2-2,-1 0-2,-4-1-1,-2 2 2,-2 5 5,-3-1-3,-1 5 4,-5-4-7,1 6 3,-1 0-5,-1 1-3,-3 1-5,1 3 1,-3 1-2,1 3 1,5 0-1,-10 5-1,3 1-2,1 2 3,1 2-7,3 2 1,1 0 1,2 3 2,3 4 2,-1 1 0,4-4 6,3 10-6,-1-2 0,-2-1 4,-2-4-2,-1-2 0,-1 0-3,0 1 7,-3 0 2,0-1-5,0-4 5,0-2 1,0-1-3,-1-1-1,1 1-1,-2-4 1,2-1 2,2 0 1,-1-1-1,-1 0 1,0-1 1,0-3-2,11 1 4,-6-1-7,4 1-8,-1-2-11,1 0-14,5-2-17,-7-1-21,6 2-14,2-3-25,-6 2-19,5 0-23,-2-3-11,0 0-142,1-3-335,-1 4 148</inkml:trace>
  <inkml:trace contextRef="#ctx0" brushRef="#br0" timeOffset="46960.9399">17027 12569 169,'-3'-7'207,"-1"-1"-12,1 1-2,3 4-19,-4-3-13,1 4-20,-4 2-21,0 2-9,-3 3-9,-4 5-13,-4 2-6,0 4-12,1 1-8,1 2-5,1 3-5,-1 2 9,1-2 5,-1 2-4,6-3-10,3-5-2,0 0-9,3-1 0,3 1-5,1-4-1,1 1-2,3-4-2,0-1-7,2 1-12,3-5-24,1 0-23,2 0-18,2-4-37,0-3-18,0 0-20,3-3-24,-3-3-11,6-1-4,-7-1-109,2-5-298,-1-2 133</inkml:trace>
  <inkml:trace contextRef="#ctx0" brushRef="#br0" timeOffset="47582.9205">17068 12639 58,'0'-6'104,"3"-2"13,-2 4-3,0 1-2,0 0 3,-1 3-10,-2-7-9,2 7-2,0 0-5,0 0 7,0 0-6,0 0-10,0 0-4,-10 10-5,9-6-9,1-4 0,1 4-2,-1-4-2,3 4 5,-1-1-1,0-2 1,-2-1-1,10 0-2,-3-1-7,0-2-2,2 0 2,-5 2-1,6-4-2,-3 0 4,-1-3 4,-1 1 1,2-1-2,0 1 4,-4 0-4,1-2-2,-2 4 3,-1 1-4,1-4-2,-1 5-7,-1-2-10,0 5-6,-4-2-3,4 2-3,-13 5-1,3 6-9,-3-1 2,2 2-4,0 3 2,-4 4-12,-1-3-2,6 0-9,3-3-12,-1 5-12,1-2-15,4-5-7,3 1-2,-2 1-6,5 0-10,-1-5-12,3 1-6,2-2-12,2-2-13,3-1-11,-2 0 6,4-4 5,-2-1 6,2-3 10,-2 1 0,0-4 10,0 0 13,-2-3 11,0-2 17,-3 2 15,3-4 26,-3 5 18,0 0 19,-3-1 1,-1 2 22,1 0 16,-1 4 1,-1-1-1,0 1-8,-1 3-9,-1 1-14,0 0 4,0 0 0,-5 10 3,0-2 2,2 0-9,-3 4 4,0-1-2,-2 1-3,2 3-1,-1 1 0,3-3 2,-3-1 3,4-3-2,-4 0-3,4-1 7,-1-1 0,2-5 3,-3 3 10,4-1 20,-1-1 14,0 0 17,2-3-3,0 0 2,0 0-17,0 0-7,4-13-9,2 3-6,0-1-8,4-1-5,0-4-3,0 3-4,1 0-8,2 1-9,-2 3-6,-1 4-4,3-2 3,-3 4-5,-1 0-9,1 2 3,-1 3-6,-1 0 0,-2 1-3,-1 4 0,1 0-1,-2 1-2,-1 3-4,1 0-1,-4 4-10,0-2-10,0-2-9,-2 0-12,-3 5-10,1-5-13,1 0-11,-1 1-13,0-3-14,1 2-22,0-4-24,0 1-20,3-5-11,0-3-10,0 7 11,0-3-8,0-4-107,0 0-323,0 0 144</inkml:trace>
  <inkml:trace contextRef="#ctx0" brushRef="#br0" timeOffset="47830.9147">17479 12625 100,'10'-27'122,"4"4"6,-4 8 2,-3-3 12,3 4-3,-6 5-2,-1 3-7,1 1-15,-2 1-15,-1 1-17,-1 3-10,0 0-14,0 0 11,-3 18-2,-4-2-6,0 1-1,-3 7-11,0 0-2,-5 7-3,2-3 3,1-2-5,-1 1-3,0-1-3,1 1-3,0-5-4,1 0-4,3-6 7,1-1-13,1 0 2,0 0-2,2-6-5,3 1-2,-1-3-1,2-2-10,0 2-4,0-3-7,3 0-4,1-3-22,3 0-20,0 1-22,2-5-6,-1 2-22,2 0-6,0-3-12,-1 1-24,1-5 0,-2 4-78,0-3-244,-1 0 108</inkml:trace>
  <inkml:trace contextRef="#ctx0" brushRef="#br0" timeOffset="48059.0845">17402 12700 149,'0'0'249,"0"0"-15,0 0-13,7-8-16,1 4-16,2 2-6,2-4-23,1 3-9,2 1-20,0 0-6,-1 0-10,0 2-13,-4 0-2,0-3-21,-3 6-2,4-3-9,-8-3-6,3 1-7,-2 2-8,0-1 2,-4 1-20,7 0-28,-7 0-32,0 0-45,0 0-36,7 1-44,-7-1-41,0 0-172,2 2-398,-2-2 176</inkml:trace>
  <inkml:trace contextRef="#ctx0" brushRef="#br0" timeOffset="53796.7863">23519 4896 83,'-3'-5'90,"3"-1"-7,-3 3 7,2-6-8,1 6 1,-3-2-10,3 2 4,0-4-2,-3 4-5,1-1-3,0-3-3,-1 0-11,-2-2 0,-1 0-6,-1-5-13,-3 3 2,2-2-3,-4 1-2,-3-4-9,-2 0 1,0-3 5,-4 0-12,1-2-5,-2 1 6,-1-1-10,-1 0 2,-12-8 0,3 3 2,-3-3-6,2 0 5,-3 2-6,-1-1 10,-23-11-9,21 14-4,-5 1 8,-2-1-17,-19-11 12,3 3-4,-1 0 1,19 12 1,0-3-2,-20-12 1,1 8 7,0-4 1,19 10 3,-20-8-4,20 9 5,-21-4-2,0 1 3,18 9 1,-1-2-4,-18-5-4,22 8-4,-4 0 18,2 2-20,5 2 12,-25-7-10,26 12 5,0-2-5,-3 5 5,1-3-8,-1 6 2,0-1 1,-1 2-6,0 0 10,4 3-3,-2 1 2,-2 0-6,2 1 4,0 3 2,3-1-1,-2 0-7,0 2 7,0 0-2,-1 4-1,-2-2 0,-1-3-6,2 3 5,0 1-2,1 2 4,0-4 1,1 5 8,1-3-13,5 2 3,-1-2 3,9-3-8,1 2 9,1 3-6,-13 7 1,4 0 3,-3 3 5,3-3-15,8-5 13,-6 7-4,7-7 7,-6 6-5,-1 3 4,9-9-9,-7 8 4,0 3-2,7-9 2,1 4 1,-6 5-3,-2 0 8,10-6-2,-6 10 1,8-7-2,-2-1 3,1-1-3,1 1-5,1 0 12,-2 0-2,6 1-4,-3-5-3,6 5 7,-3-1-4,3 0-9,1-1 3,0-3-2,3 5 0,0-1 0,0 3 7,-1-1-3,3 2 1,-3 0 4,2 4-3,2-3 1,2 5 1,-2 0 7,4-2-3,3 16 2,-2-15 4,5 0 1,-3 0-5,8 15 0,-5-15 7,5-1-2,5 12 5,-5-13-4,0 0 7,3-1 0,5 8-7,-4-10 1,2 1-2,7 7 5,-6-10-1,2 0-9,-2 2 7,7 5-3,-6-5 0,9 2-2,0 5 1,-1-4-2,2 2 3,-6-10 0,8 8 2,2-2-4,3 2 2,-2-4-1,4 0-1,0-2 0,4 1-4,-4 0 5,2 1-3,2-5 8,0 6-13,2-3 8,-1-1-4,1-1-2,1 5 0,-2-8-4,-2 1 4,2 1-5,-6-2 1,2 1-1,0-5-1,-2 1 4,7 0-1,-3 1-1,1-5-3,0 0 0,2 2-1,1-2 0,-1 1 0,-1 1 2,1-3-3,-1-1 2,1 5-1,-3-8 2,0 2-1,-1 1 4,-2-5-4,2 4 0,-13-5 1,12 2-1,-9-1-3,11 2 3,-3-4-1,4 5 0,-4-4 1,3-1 6,0 2-1,4 0-8,-1-4 3,-3 1 3,2 0-6,0-2 4,-1 1 0,-3 2-1,2 1 8,-10 0-3,-3-2-1,3-2 7,7-1-5,-7 2 10,-2-3-3,10 1-2,-10 2 0,12-5-4,-1 4 6,-1-5-3,0 1 1,1-3 0,1 1 3,-1 0-6,0 0 5,-9-1-2,-3-2 1,2 4 10,-2-2-5,0-2 8,0 2-4,-1-5 1,1 3-1,-1-5 0,0 0 3,-4-2-2,3 3 3,2-4 1,-1 3 5,-3-8-2,15 0-5,-5-2-4,0 1-9,-6 3 5,7-5-3,2 1 0,-12 5 2,2-2-4,1 2 13,-4 0 8,2-2-10,-4 1 16,1-3 16,-3 2-8,-1-5-9,2 3 9,-4-5 9,0 2-21,-3-2 14,0-1 9,0 0-14,0-2 0,-1 2-15,8-13 3,-7 9-7,-4 1 13,4-2-11,3-11-4,-3 14 4,-2-3-3,-1-1 1,0-1-4,2 2 3,-1-11-2,-2 9-9,0 2 4,-3-4 6,0 2 0,0-9-8,-2 8 1,-3 0 7,1 1-1,1 0 2,-6-3-7,2 1 6,2 2 1,-6 1-5,1 2 6,2-2 11,-5 2-8,1 0 0,2 2-13,-3 0 2,1 2 2,-2 2-5,0-4 7,-2 6-17,2-2 3,-3-1 6,-1-2-3,0-5-7,-5 4-5,-8-10 1,4 1 2,-5 0-9,-2 3 6,-2-1 1,2 3-4,0-2 0,6 9 0,-10-7 7,-8 0-21,3 2 13,-3-1-5,2 1-12,-1 1-10,-4 7-19,1-1-21,-2 5-27,0 1-28,4 5-37,0 4-39,10 7-43,0 4-62,-1 0-58,2 7-215,0 2-625,-12 4 277</inkml:trace>
  <inkml:trace contextRef="#ctx0" brushRef="#br0" timeOffset="54564.7896">2443 12180 55,'3'-10'220,"-3"0"-34,0 5-18,0 4-23,0 1-21,0 0-3,-3 27 0,-3 6 3,1 17-3,-9 32-3,1 1-9,-9-2-12,6 0-4,2-24-9,-6 25-10,5-25 0,1-4-5,1 0-6,-1-7-11,4 0-3,-1-2-2,5-13-2,-1-7-8,3-4-11,-3-2-29,4-3-23,0-5-38,2-5-63,0-1-14,1-4-51,0 0-120,0 0-337,12-29 149</inkml:trace>
  <inkml:trace contextRef="#ctx0" brushRef="#br0" timeOffset="55803.5229">2408 12293 87,'0'-20'248,"-3"2"7,3 1-1,3 5 0,-3 0-7,0-1-5,0 5-7,0 1-8,0 0-16,0 0-19,0 3-3,0 4-15,4-8-2,-4 6-37,0 2-13,6-8-14,-2 4-6,6-1-10,10-7-6,1 4-13,8 1 3,15 1-14,1-1 0,4-1-7,19 2 11,3 1-15,-4 5-6,5-5-17,1 1 20,9 4-4,5-1 5,2 2 1,3-5-11,0 8-6,4-1 3,0-2-5,4 2-8,4-3-7,2-2 12,5 6-3,6-6 6,0 2-2,7 0 5,0-4-9,2 5 3,0-1-2,1-1-4,1-2-3,0-1 11,-4 3-17,6 1 1,-3 0 1,2-2 12,1 4-15,-4-1 1,-3-4-6,-3 2 17,8 0-11,-4-4-1,-6 5-2,2-1 1,-3-2-4,-3 4-6,7-2 3,-7-1 4,-3-3-17,1 8 13,-7-3 5,4 0-3,-2 0 3,-2 5 2,-2-2-9,-4 1-9,-2-2 7,-1 1 8,-7-2-12,2 4 3,-5-5 6,-4 4 1,-4-2-6,-7 0 7,-21-2-10,20 1 2,-25 1 5,1 0 1,-1 1-2,-1-2-2,-4 0-4,-7-1 15,-5 0-10,2 0 4,-2 0-7,-2-1-5,-3 1 5,0 0 3,-6-1-4,-3 1-4,-4 1 6,-2-2 8,1 1-4,-9 0-1,8 1 3,-8-1 4,6 0-1,-6 0-2,0 0 0,8 1 0,-8-1 0,0 0-7,0 0-6,5 1 0,-5-1 7,0 0-9,-3 10-4,0-4 7,-1 11 1,-9 10 4,-1-1-11,-6 22 13,-4 4 2,-11 20-4,4 3 5,-4 4-6,1-2 0,2-4-1,8-21 3,-7 23-6,11-27 6,2 1-5,2-1-6,4 2 8,-1-3 4,0-1 5,0 0-7,6-12 13,0-3-15,-2 0-4,1-4 7,2 2-1,0-5 6,0-7-9,1 0-4,0 0 8,1-7-1,2 0 7,-3-2-5,4 0 9,-1-3 3,1-2-8,1-3 5,-3 9-3,3-5 4,0-4 1,-4 4-2,4-4 4,0 0-5,-4 5-1,4-5 3,-9 0-5,9 0-3,-11 0 0,-3-4 0,-2 3 2,-5 1-9,-3 0-3,-5-4-10,-11 1-1,-5 1-3,2-4-2,-25 4 3,0-1-6,-3-1 1,-1 4 2,-2-1 2,-5-3 0,-8 4 1,-2 0-1,-8-3-3,0 3 2,-3 6-9,-7-9 13,1 0-10,-4 3 3,-2 0 0,0 0 7,0-2 14,2-3-12,-2 8-5,1-4 1,4 1 14,-4-1-12,6 0 6,2 4 2,-2-4-1,1 2-5,3 1 12,-5 0-6,3 5 2,2-6 4,0 3-6,0 6 0,1-4 4,-1-2-6,0 4 11,9-4-4,-2 6-2,1-6 2,3 0 1,2 0 5,1-2-5,5 2-3,1-5 1,7-2 5,2 3-21,1 0 22,0 7-5,2-12 10,0-3-15,21 4 14,-22 1-20,20 2 4,-22-4 9,4 0-18,21 1-5,-2-3 3,-2 2 4,-18-1-5,20-1 4,2 4 5,-2-3 0,1-5-1,-17 2 12,23 2-4,0-3 0,-2 2-5,1-2 5,2-2-4,1 2 6,12 4 13,-10-5-7,10 4-2,1-2 3,3-3-2,-1 5-8,-2-5 11,5 3-4,2-1 9,4 4-5,2-1 7,0 0 14,1 2-18,2-1 2,0 0-7,4 1 9,-3 0-14,3 0 4,0 1 3,0-1 4,-2-2-1,2 4-3,0-1 1,3-1-1,-1 2-5,0 1 12,0-1-16,0 1 14,5 2-10,-9-2 10,2-1-6,-2 2 1,-1 0 3,-2-2-3,-1 3 1,0 0-5,-4 0 3,0 0-6,0 3 6,3-3 2,-3 0-3,2 1 0,1-1-5,0-1 2,-2 2-17,8-2 5,2 3-19,-1 1-34,3-3-36,-2-4-42,6 4-53,-5-6-94,5-1-307,1-6-648,9-11 287</inkml:trace>
  <inkml:trace contextRef="#ctx0" brushRef="#br0" timeOffset="56360.7092">2992 11355 163,'-1'-5'157,"0"-1"-11,-5-1-11,2 0-15,-3 0-4,3-2-14,-2 0-1,-1 2-4,3-1-7,-5-1-18,2 3 0,0-1-15,0 2 1,0-3-14,3 4 16,-2-1-3,2 1-1,1 1-5,-1-1-5,1 2-9,3 2-7,-3-3-8,3 3-7,0 0 3,0 0-3,-7 8 4,6-3-1,-2 5 3,0 1 5,-2 4 0,-1 9 7,-1-2 9,-1 3 0,-1 0 4,1 1-7,-2 4-3,-1-1 1,2-2-3,-2 0 0,2 1-3,-1-6 0,2 0-6,0-3 0,3-1-4,-2-1-2,3 0 0,-3-5-6,7-2 1,-3 0-1,-1-1-4,4-2 2,-3 1-9,3-2 4,-2 1 1,1 1 3,1-3-6,-1 2-2,2 1 3,-1-1 4,1 0 0,4 0-4,-1 3-2,-1-4-5,4-1-8,-3 3-7,6-4-14,3 2-17,-3 0-13,2-3-15,4-1-28,5-2-10,3-3-16,-3 0-14,3-2 0,-3-4-8,0 0 3,-5 2-102,3-7-271,0 2 121</inkml:trace>
  <inkml:trace contextRef="#ctx0" brushRef="#br0" timeOffset="57003.3023">3067 11669 284,'13'-26'16,"-3"4"5,-3-10 4,1 10 12,-2-2 13,2 1 20,-3 6 24,-3 5 13,1 1 21,-1 2 5,-1 3 1,0-2-14,1 6-16,-2 2-13,0 0-11,0 0-14,0 0-6,0 0-8,-10 17 3,7 2-3,-4 4-1,0 5-5,-3-1-2,5 0-5,-4 0-3,5-3-4,4-7-6,-3 0-2,3-1 2,3-5-1,-3 0-2,4-1-1,0-3 2,2-1-2,1 0 9,0-3-2,4 0 7,-4-3-3,5-3 2,-2-2 5,2-2 1,-2-3 1,1-1 2,-1-2-1,-3 0 15,0-3 2,-2-1-7,-3-1-11,1-8 1,-3 0-4,-3 9-8,-1-2 0,0 2 3,-2 2-9,2 4-4,-6-2-2,5 3-8,-3 1-1,1 2-3,2 1-7,-1-3-4,2 7-19,3-4-34,-1 2-39,2 4-23,-3-5 3,3 5 0,9-3-4,-1 3-4,8-6-16,7-2 2,3 1 2,1 0 6,1 0 2,-1 2 11,-3-1 13,0 0 10,-2 1 6,-8-1 15,0 2 8,-4 2 32,0-3 28,-4 2 23,2-2 25,-4 1 37,-1 1 17,1-1 13,-1 1 10,0-2 7,0 0 4,0 4-1,-2-3 1,0 2-13,4 0-11,-5 2-11,7-6-11,1 4-5,2-1-8,3 3-11,2-2-10,2 5-3,-3 1-3,2 0-15,-1 5-3,-1-1-2,-4 3-5,-3 1-8,3 2 4,-6-1-2,1 4-3,-5-1-2,2 4-3,-4-2 4,0 10 5,-2-4-1,2 2 1,-3 2 0,-1-5-3,1-4 3,2 0-2,-3-1-2,3 2 6,-1-2-1,1-2-13,-1 1 15,1-1-15,-1-1 11,4-3-11,-4 1-2,1-2-3,0 1 8,3-1 1,-1-4-1,-1 2-1,2-2-3,-4 0 5,1-1 6,-1 1-2,-3-1 2,0 0 0,-3 1 9,0 0-12,-4 0 0,1-4-2,-1 1 16,2-1-24,-1-1 1,-1-1-7,7 0-16,-3-1-25,2-1-31,2 0-39,-4-1-52,3-1-32,3-1-32,-2-1-176,6 0-441,-3-7 195</inkml:trace>
  <inkml:trace contextRef="#ctx0" brushRef="#br0" timeOffset="57368.4716">4021 11209 55,'18'-20'264,"-5"0"17,-3 7 12,-6 5 17,1 0-16,1 2-26,-3-1-23,0 5-23,0-1-13,-3 3-29,1-4-23,-1 4-16,0 0-24,-10-3-5,10 3-36,-24 4-12,10-1-31,-8 3-9,6 2-24,1-4-8,-1 3-8,2-1-13,1 2 2,-1-1-11,2 0 1,-1 1 2,-1 0-4,5-2 9,1 3 5,-2-3 7,3 0-7,0 2 4,0 1 2,-1-1 0,0 6-2,4 1 4,-4-1 1,1 3 3,-3 4 2,2-3 3,2 7 1,0-2 2,-2 2 5,1 4 11,0 1-9,0-3 4,0 1 6,1-2-1,0-6 7,2-2-10,0 8 2,1-9-1,3 0 0,-3-6-4,3 1 3,0 1-3,-3-4 3,3 1-4,0-1-2,0-4-7,3 2-2,3-4-17,1 2-26,4-3-38,-1-1-47,11-6-73,-2 1-204,4-2-447,1-4 198</inkml:trace>
  <inkml:trace contextRef="#ctx0" brushRef="#br0" timeOffset="57557.6019">4100 11429 180,'1'-4'234,"-1"1"-23,0 3-28,0 0-14,0 0-9,0 0-3,-4 21-6,1-6-8,-4 5-15,1 6-9,-2 0-12,2-1-6,1 0-9,-4 1-6,5 1-14,-2-3-24,2-5-19,1-2-37,-1 0-40,1-5-72,3-2-41,-1 0-179,-1-4-366,5 1 162</inkml:trace>
  <inkml:trace contextRef="#ctx0" brushRef="#br0" timeOffset="57866.9726">4296 11243 38,'8'-14'263,"3"2"-11,2-1-17,1 3-16,0 2-21,0 2-18,-1 4-17,4 3-15,-6 0-17,3 6-18,-1 0-10,-2 5-13,-3 0-11,0 5-5,-4 3-4,-1 5-8,-5 5-5,-3 1-6,0 4-1,1-8-4,-3 6-5,1-1-3,-1-3-3,0 0-6,3-2-6,-2-3-7,5-4 5,0 1-3,-2-4-2,3 2-6,-3-1 3,2-1-1,-2-1 2,3 1 0,-3 0-2,1-2-1,0-4 3,0-1 10,1 2-11,-5-1 3,2-1 4,-3 4 6,-3-6-1,0 5-6,-1-4 2,-2-1-1,0 0-10,0-4-10,-3 1-18,2-1-20,0-1-30,4-2-44,2-1-37,-1-1-60,2-1-218,0 0-462,3-3 204</inkml:trace>
  <inkml:trace contextRef="#ctx0" brushRef="#br0" timeOffset="58243.9842">5162 11279 177,'8'-15'365,"-2"6"-1,-2 0 24,2-3-24,-2 3-16,-1 1-32,-2-1-27,-1 2-23,0 3-22,0-2-26,0 1-22,-1 1-28,1 4-25,-6-8-37,-1 5-32,-3 0-26,-2 3-27,-4-3-22,3 3-5,-1 3-11,0-3-11,2 3-1,3-1-1,-2 1 2,-5 3-1,5-1 3,1 2 0,-2 3 2,3 0-1,-3 5 2,2-1 2,0 0-2,-3 10 5,1 1 3,-1-1 4,1 4 2,1-2 8,0 4 11,2 2-6,1 2 4,-2-4-2,3-1 3,0 0-1,1-3 0,5-6 0,-2 1-3,0-3 7,3 0-2,0-1-5,3-5 3,-3 0-4,3-2 9,-2 0-3,2-2-1,1 0 6,2 0-1,1-1 3,3-2-6,1 0-13,5-5-33,-1 0-46,2-1-49,4-6-67,2-1-67,2-1-268,-2-2-576,-2-1 255</inkml:trace>
  <inkml:trace contextRef="#ctx0" brushRef="#br0" timeOffset="58535.3944">5242 11465 244,'-3'-9'313,"2"4"0,2-4-4,1 3-21,0-4-18,3 3-26,3-5-22,2 5-20,1 0-3,3-2-28,-1 4-27,1 2 3,-1 3-22,1 0-25,-4 4-13,0 6-18,-2 2-10,0 4-9,-6 2 4,-2 11-6,-2-2-3,-6 3 7,-2-1-14,0 0 2,-4 0-9,0-3 3,1-7-6,3-3-7,2-1 1,1-2-4,0-3-3,4-3-7,-1 0 5,3-2-12,-2 2 6,3-2-4,4-1 14,0 1-1,3 1-1,3-5-2,0 2 11,1-2-22,4 1-10,-3-4-15,5 0-25,-3 1-26,-1-4-26,4 1-39,-5-3-48,1-1-41,1-2-52,4-2-226,-5 3-548,0-3 242</inkml:trace>
  <inkml:trace contextRef="#ctx0" brushRef="#br0" timeOffset="58883.8564">5624 11292 208,'-2'-11'269,"-2"-1"0,1 3-3,2 0-5,-1 4-8,1-1-18,2 1-17,1-1-22,4 0-25,4 0-9,2 1-20,3 1-17,5 2-18,-3 0-8,0 2-12,-1 2-10,-2 2-9,-2 3-1,1 1-16,-2 2-7,-2 3-5,-4 4-4,-2 4 1,-1 6-13,-7 2 6,0 1-4,-2 1 10,-5 2 4,4 0-12,-3-5 1,2 5-4,1-3 2,2-1-3,1-4-6,-1 3-3,3-1 14,3 0-3,0-4-4,0-2-4,3 7 1,-2-4-5,2-4 7,1-1-3,1 1 4,-3-2-5,0-1 1,1-6-4,-2-1 3,0-1 1,-1-2-4,0 2-1,2-1 2,-2-5 3,0 1-2,-3 1 1,2 0 7,-4-2 1,-3 1-20,-2 1 0,-3-1-28,-5-1-22,-3 1-33,-6 0-38,3 3-32,-3-5-48,-2 1-45,-9-2-28,-3 0-242,-3 1-555,1-2 245</inkml:trace>
  <inkml:trace contextRef="#ctx0" brushRef="#br0" timeOffset="59392.1335">3021 10596 25,'-3'-11'230,"0"4"-10,0 1-23,1 2-30,-1 1-24,3 3-19,0 0-17,0 0 0,1 20-20,-1 0-13,11 8-5,-4 8-1,2 10 0,4 3-15,-1-3-5,1 0 0,-3-2-4,-2-11-15,-1-1-9,2 2 3,-3-3-3,2-5 2,-3-2 0,0 1-16,-1-8-10,-1 3-26,-2-4-26,-2 1-31,-2-5-31,-1-2-34,-4 4-111,-4-2-284,2-2 126</inkml:trace>
  <inkml:trace contextRef="#ctx0" brushRef="#br0" timeOffset="59673.2493">2881 11192 56,'0'0'129,"7"10"1,-1-2-8,1 1-5,4 1 5,6 4-4,3 0-15,-2 1-4,6-2-4,-1-4-11,2 0 0,-1-5-6,3 2-6,-2-4-8,-1-3-3,0-2-9,-3-2 5,0 0-11,0-4-7,-8 2 4,3-6-5,-4 3 6,-2-6-6,3-4 6,-5 2 2,-2-5 6,-2-5 2,0 5 3,-2-4 4,-1 10 9,-1 3 2,-1 2 9,-1 2-1,2 3-10,0 1-12,0 0-9,-2 1-17,2 5-13,0 0-3,0 0 3,-6 16-9,0-2-14,0 4-18,1 1-11,-2 6-27,0 1-32,1-1-38,6-6-16,-4 0-30,4 1-33,0-3-110,0-1-344,1-5 152</inkml:trace>
  <inkml:trace contextRef="#ctx0" brushRef="#br0" timeOffset="60194.255">3880 10457 84,'-3'-17'261,"3"6"-13,-3 0-31,2 5-31,1 2-22,-3 4-18,3 0-19,0 0-15,4 20-14,-1-1-10,-3 12-3,3 5-7,1 13-10,-1 2 2,1 0-10,-1-3-4,3-12-8,-5 0-3,2-2 0,1 0-9,-2-7 0,2 1-5,-4-8-3,0-2-6,1-4 0,1-2-4,-2 0-11,0-2-2,1-3-4,-1-2 3,-1 1 4,-1-1 8,-1-3-11,3-2-11,-10-1-5,2-2 3,-2-1 5,-1-4-3,-2 1 4,2 0 12,1 0 2,3 0 20,-1 1 7,1 1 8,2 1 0,0 1-5,3 1-12,2 2-2,-5-2-6,5 2-7,-3-2-7,3 2-1,0 0 1,0 0 0,10 9 2,-2 0 1,2-2-5,3 6 2,-1-6-3,1 0 3,7 3-1,-5-2-1,5-1-5,1-2-4,-8-1-12,2-1 3,-2-1-4,0-3 2,-1 1 3,-2-2 0,-2-2 2,0-1 2,0 2-4,-1-2 6,-1-3 0,1 0 1,-3 3 4,2-2 5,-4 2 5,1 1 7,0-2 9,0 1-3,-2 0 2,-1 5-6,3-1-3,0-2-12,-3 3-18,0 0-17,0 0-11,0 0-21,0 0-30,-1 11-41,1-3-52,-2-3-209,1 2-427,2 3 190</inkml:trace>
  <inkml:trace contextRef="#ctx0" brushRef="#br0" timeOffset="60729.0967">5165 10278 145,'0'-10'235,"-2"7"-33,2 0-21,0 3-24,0 0-16,-1 15-15,1 4-2,-2 9-9,4 5-7,-2 11-7,-2-8-13,2 10-4,0-10-10,0 10-1,2-10-14,-4-2 0,1 0-2,-2 2-4,3-6-6,-3-1-8,2-4-3,-2 0-3,0-5-6,-1-6-16,1 2-12,0-3-11,0-3-19,-3 2-14,-1-3-22,-1 0-27,0-4-33,2-3-17,-5 0 0,1-2 0,0 0 3,-1-3 8,-3-2 7,0-2 15,1-2 11,2 0 13,0-1 21,1 1 17,-1-3 17,2 3 23,5 1 33,-2 2 12,-1-4 28,3 5 0,0 3-4,2-1-13,2 3-11,-7-1 11,7 1-13,0 0 4,-3 10 3,2-2-6,4-1 6,-2 0 7,2 4 10,3 0 1,4 0-14,1 0 9,2-1-7,2-2-6,-1-1 0,3-2-4,7-3 3,-1-2-8,2-3-6,2-3-6,-2-1-6,1-6-3,0 1-1,0 0 3,-4-4-3,-2-2 1,2-7 4,-2 5 3,-2-3 8,-4 2 7,3 1 9,-8 8 16,-4 1 17,1 2 5,1 0-1,-4 1-8,0 5-13,0 1-13,-2-2-10,-1 4-9,0 0-9,-7 17-15,0-5-23,-6 10-43,3-1-41,-1 2-74,-4 3-190,3 3-398,1-2 177</inkml:trace>
  <inkml:trace contextRef="#ctx0" brushRef="#br0" timeOffset="61265.3178">3494 14437 100,'4'-24'199,"-1"-4"-1,1-1 6,-4-3-7,3 3-4,-4 1 10,1 8 15,0 3-10,1 6-6,-2 1-14,1 3-25,0 5-16,-2-3-27,2 5-14,0 0-15,-8 24-10,-2 7-3,-3 18-9,1 3-5,-7 34-4,4 3-4,0-6 2,3-2-14,-2-2 3,5-22 0,-2 24-14,1-29-35,3 7 1,-2-4-1,0-2-3,2 2 0,-1-11-6,1-10-11,-2 15-13,0-17-35,1-3-22,-2-6-44,0 0-32,2-8-56,-2-2-16,6-8-154,-6 1-427,3-7 190</inkml:trace>
  <inkml:trace contextRef="#ctx0" brushRef="#br0" timeOffset="61830.9993">3156 14908 3,'8'-28'180,"1"-1"-12,-1 3-4,8 1-6,2 0-13,1 4-6,3 1-16,14-1 0,0 1-11,-9 12-11,-1-1-8,0 9-12,-2 3-5,-2 3-9,-1 4-5,-1 6-8,-4 3-9,-4 1 0,-2 5-5,0 3-3,-3-2-4,-6 7 4,1-5-8,-4 0-3,4-9-3,-4 1 0,2-3-3,2-3 0,-4-5-7,4 2-1,-2-5 3,1 0-5,5 0 5,-2-3-1,6-2 2,0-2-1,1-6-1,10-2 0,-1-6-3,0-1-1,-3-3-7,-3-2 7,3-2-2,-5 0-5,1-1 1,-3 0 0,-5 6 10,1 3 10,-2 7 11,-2-11 1,-4 7-8,-2 4-4,1 1-10,-7 3 3,-4-1-15,3 4 5,-6 7-1,-4 3-2,3 4-4,1 5 7,0 1-3,4 0-7,3-1 2,2-2 0,4 1-3,2-2 5,-1 4-6,8-3 3,-1-2 4,4-2-3,4 0-1,3-6 6,1-3-5,5-2 6,0-6 1,1 1-3,1-9-6,-2 1 1,3-2 9,-4-4-2,-2-1-6,-1 0 2,-1-3 0,-3 1 7,-3-2 0,0 9 3,-3 0 4,-1 2 12,-2 4 16,0-1 3,-2 3-4,-1 2-8,0-1-2,-1 5-11,0 0-8,0 0 1,0 0-1,3 17-1,-4-5-5,4 5-2,-2 3 5,-1-2-6,2 10 5,-2-7-6,4 3-2,-1 1 3,0 1 0,-2-6-11,4 6 14,1 0 0,-3-8-7,0-1-7,0 1-24,1 0-14,0-7-21,0 1-9,3 1-12,1-7-10,5 0-15,4-3-31,6-9-26,0-2-24,3-5-144,0-4-363,9-8 161</inkml:trace>
  <inkml:trace contextRef="#ctx0" brushRef="#br0" timeOffset="62023.178">4483 14523 199,'4'-28'245,"0"9"6,-2 1 0,-1 6-4,1 3-26,-2 2-25,0 2-24,0 5-20,0 0-17,-15 15-8,1 8-14,-4 19-3,-3 6-8,0 6-15,3-2-1,2 2-6,-1-1-4,2 2-9,5-1-14,4-4-2,3 4-13,2-7-25,-1 0-33,8-1-22,-2-14-39,6 15-40,0-21-43,4 3-38,3-7-13,4-4-157,2-10-402,2 0 179</inkml:trace>
  <inkml:trace contextRef="#ctx0" brushRef="#br0" timeOffset="62339.859">4791 14983 67,'0'0'283,"-4"-7"9,4 7-6,-4-1-15,4 1-22,0 0-14,-2-8-29,2 8-17,0 0-19,2-8-11,1 6-21,2-5-13,2 0-11,5 0-10,0-8-9,7-2-12,-1 0 10,-1 0-23,-7 4-2,7-7-8,-2 1 2,-8 6 6,4-1 12,-6 3 2,0 4 30,-1-2-14,-1 4-1,0 3-6,-3 2-19,3-7-23,-3 7 1,0 0-8,0 0-6,-10 33-2,4-15-13,-5 10 12,7 6 0,-5-7-9,4-1-10,-2 0-6,4-9 11,0 0-8,3 3-6,0-3-7,3 0-26,0-5-11,1-2-14,2-1-8,1-1-30,1-4-31,2-1-47,-2-3-53,8-3-46,-3-4-27,6-5-230,-2-1-569,0-1 252</inkml:trace>
  <inkml:trace contextRef="#ctx0" brushRef="#br0" timeOffset="62617.0519">5191 14580 170,'-7'-5'237,"7"5"1,-11-2-5,5 1-15,6 1-17,0 0-19,-14 3-16,14-3-13,-5 8-17,0-4-12,5-4-7,0 12-11,0-12-8,5 9-8,-1-4-3,0 0-9,7 6-4,0-10-12,-2 2 1,2-6-8,-1 3 2,0-4-7,-3 1 2,2-4 11,-2-1 2,-4 0-11,1-5 12,-3 1-7,2-2 2,-6 3-9,-2-1-3,2 0-10,-2 3-7,-2 0 4,0 2-10,0 1-2,-1 2-6,0 1-21,8 3-9,-19 5-18,12-1-30,1 0-38,-1 3-41,3-1-52,1 6-50,6 0-37,-1-3-163,3 6-476,5-2 212</inkml:trace>
  <inkml:trace contextRef="#ctx0" brushRef="#br0" timeOffset="62848.2156">5607 14803 241,'0'0'365,"0"0"20,0 0-14,0 0-10,0 0-41,0 0-35,1 4-33,-1-4-17,16-2-26,-1-3-24,2 2-16,5 1-26,1-2-45,-1-1-42,0 2-39,-7 0-47,1 3-31,-3-1-41,-4 0-47,1-1-53,-3 4-38,-2-1-22,-4 0-179,-1-1-478,-9 10 211</inkml:trace>
  <inkml:trace contextRef="#ctx0" brushRef="#br0" timeOffset="63084.3835">5543 15020 176,'-4'9'201,"3"-1"15,1-3 11,4 1 7,5-2-10,10 1-16,4-4-8,6-1-19,11-1-18,2-2-17,-4-1-14,-8-4-13,12 2-36,0 0-48,-15-1-62,12-3-81,-1 1-81,-8 2-182,-2-2-401,12-4 178</inkml:trace>
  <inkml:trace contextRef="#ctx0" brushRef="#br0" timeOffset="63306.7005">6508 14614 92,'0'0'278,"-15"6"8,2 4 1,-5 14-5,-2-4-10,2 2-1,1 5-24,0-1-18,2 1-17,0 2-30,4-4-9,3 8-11,2-6-20,2-1-8,5 1-2,1 4-22,3-8-10,2 2-6,0-7-10,2-4 7,1 1-18,5-2 17,-5-5-3,3-3 20,1 0 25,0-3 4,0-1 0,1-7 10,-2-1-2,7-4-1,-6-6-8,3-3-10,-4 1-4,-1-4-17,1 2-8,-5-8-12,-2-1-4,1 1-7,-3 0-21,-2 2-20,0-1-13,-4-3-16,-1 7 0,0 1-20,-4 6-14,-1 0-18,-4 4-3,2 5-5,-5 0-14,1 6-22,-2 4-30,1 3-18,-5 3-40,6 3-30,1 1-46,3 1-66,2 1-51,2 1-294,6-2-721,3 1 319</inkml:trace>
  <inkml:trace contextRef="#ctx0" brushRef="#br0" timeOffset="63511.5102">7372 14791 232,'5'-8'403,"0"1"16,-4 2 18,2 0-13,-2-3-24,2 4-39,-3-1-29,1 0-38,1 2-50,-2 3-63,1-5-84,1 2-104,-2 3-105,5-1-84,-5 1-61,10 8-285,-3 1-588,0 4 261</inkml:trace>
  <inkml:trace contextRef="#ctx0" brushRef="#br0" timeOffset="63720.7846">7438 15245 138,'0'17'272,"-1"0"8,-1-3 4,-1 1 2,2-4-6,0 1-9,-1 1-22,1 0-20,-1 1-28,-2 6-11,-2-3-21,2-1-31,-6 8-34,2-7-53,-2-1-28,-4 5-105,-3-4-141,3 1-254,-3-3-517,6-5 229</inkml:trace>
  <inkml:trace contextRef="#ctx0" brushRef="#br0" timeOffset="64043.6166">8783 15146 90,'-1'2'253,"-1"1"-25,2-3-6,0 0-19,17-14-18,-4 2-16,4-10-8,4 1-8,-3-4 27,1-2 8,-3 0-7,-3 0 13,1 3-3,-4 0 12,-3 7-31,-1 3 39,-3 7-6,-1-3-7,0 5-19,-2 0-20,0 3-27,0 2-11,-4 11-15,-5 6-15,-3 8-4,0 7-8,-2-1-9,-3 12-6,7-8-6,0-2-9,3 1-4,3-4-8,3-2-14,4 4-24,2-8-37,5-1-25,1-9-44,6 1-52,4-5-63,5-6-98,5-9-344,8-11-717,-1-1 318</inkml:trace>
  <inkml:trace contextRef="#ctx0" brushRef="#br0" timeOffset="64259.7744">9259 14788 104,'-3'-19'273,"-2"4"-4,2 5-8,0-1-11,2 3-32,-1-2-26,1 3-50,-1 6-46,2 1-47,0 0-54,0 0-72,13 13-66,-6 1-129,7 6-294,-2-5 130</inkml:trace>
  <inkml:trace contextRef="#ctx0" brushRef="#br0" timeOffset="64495.9499">9575 14974 153,'7'-6'389,"1"3"14,-1-3 12,-1 1-15,-2 3-10,0-5-32,-1 3-6,-1 0-28,-1 0-24,-1 4-35,-4-4-33,4 4-27,-19 4-15,-7 4-28,-11 4-14,-2 5-20,-2 1-14,2 3-22,2-7-10,8 3-18,7-3-17,-2 1-29,7-4-16,3 0-15,4 0-15,3-1-4,3-3-2,0 0-2,4-1-2,4 0 21,-1 2-4,5 1 10,2 1 4,4 4-6,3 1 21,2 6 12,-4 0 3,3 0 1,-1-2 0,-1 6 13,2 4-3,-3-5-7,2 2-1,-1 1 2,1-5-9,-5 4-23,0-4-50,-1-6-26,-1-5-46,1 4-60,0-5-43,3 1-59,3-6-63,3 3-306,-3-7-710,2-3 315</inkml:trace>
  <inkml:trace contextRef="#ctx0" brushRef="#br0" timeOffset="65354.3883">10079 14995 104,'4'-4'197,"1"-3"10,-1-1 19,1 0 17,-1 3 17,-1 1-2,-1-1 19,1 1 1,-1-1-2,0 1 1,1 0-8,-2 0-11,3 0-4,-4 0-19,2 2-9,-2 2-9,-2-8-16,2 8-10,0 0-22,2-3-3,-2 3-18,0 0-14,0 0-13,0 0-14,0 0-9,0 0-12,0 0-8,0 0-9,0 0-7,0 0 0,0 0-6,0 0-8,0 0-4,0 0-8,0 0-4,0 0 0,-2-5-9,2 5-2,0 0 12,0 0-5,0 0 1,0 0 4,2-3 10,-2 3 9,4-3 8,-4 3-2,0-3 15,0 3-10,0 0 4,0 0-5,1-8 8,-1 8-11,0 0 6,0 0 3,0-6-9,0 6-3,0 0 11,0 0-21,4-3 1,-4 3-11,0 0 4,0 0 6,0 0-1,0 0-3,0 0-11,0 0 4,0 0-5,0 0 4,0 0-1,0 0-12,0 0 19,0 0-13,0 0-4,0 0 6,0 0-9,0-6 3,0 6 1,0 0-1,0 0 4,0 0 8,0 0-22,0 0-1,0 0-1,0 0-5,0 0 7,3-5-8,-3 5 5,0 0-10,0 0 5,3-2-12,-3 2 8,0 0 2,0 0-6,0 0-5,0 0-1,0 0-7,0 0-7,0 0 9,0 0-6,0 0-8,0 0 0,0 0-3,0 0-11,6 1 1,-6-1-2,0 0-14,0 0 1,0 0 11,0 0-23,0 0-6,0 0-3,0 0 0,0 0-8,0 0 2,0 6 0,0-6-1,0 0 4,0 5 5,0-5 3,0 0 9,0 0 7,-3 4 5,3-4 7,-2 3 1,2-3 9,2 5-3,-2-5 8,3 4 3,-1-1 6,4-1 5,3 1 4,6 1 3,6 4 0,2-3 4,2 0-1,0-1 2,0-1 0,1 4 2,-2-4-10,-3 1-25,-8 1-26,1-2-39,-1 1-43,-5-4-60,1 3-42,-4-3-44,-1 3-44,2-3-45,-2 2-32,-2 3-243,-2-5-707,0 0 313</inkml:trace>
  <inkml:trace contextRef="#ctx0" brushRef="#br0" timeOffset="65565.5327">10193 15159 192,'-6'4'254,"1"-2"4,2 1-6,0-1-15,3-2-6,-7 6-14,7-6 3,-1 5-16,1-5-6,5 5 7,1-1-20,-2 0-10,6 0-8,0 2-31,4-2 22,-1-1-35,8 1-9,-7 0-12,1-4-11,1 0-30,-1 2-18,-1 0-39,1-2-42,-1 0-46,-2 1-39,-2-1-48,1-1-55,2-3-56,-4 4-203,0-3-523,0 0 232</inkml:trace>
  <inkml:trace contextRef="#ctx0" brushRef="#br0" timeOffset="66178.1666">11001 14925 215,'0'-6'340,"0"-1"-8,-1 2-20,2 0-27,-1 5-37,0 0-26,0 0-28,0 0-9,-7 28-21,3 4-1,-6 1-15,3 13-10,-4 3-4,-2-5-24,5-12-12,0 3-11,-1-3-5,2 1-7,1-2-22,2-2-32,-1 2-45,1-13-61,4 0-67,-1-2-84,4-4-72,0-4-160,4-3-505,3-3 225</inkml:trace>
  <inkml:trace contextRef="#ctx0" brushRef="#br0" timeOffset="66479.1471">11241 15083 306,'1'-8'329,"2"-1"-12,-1 4-19,-2 2-30,0 3-16,0 0-35,0 0 11,-10 20-14,1-3-18,-3 5-19,2 5 0,-1-1-18,-1-1-12,2 0-29,3 5 9,0-5-14,3-2-11,4 4 4,0-9-24,1 5 2,5-6-7,10 2-6,-4-9-18,1-1 15,8-5-7,2 0-2,1-7-3,-1-2 2,1-3-3,-2-5 1,0 0 14,-1-5-5,0-2-10,-8-3-2,3-2 14,-5-6-15,0 1 17,-5-3-7,-1 1-8,-3-2-4,-6 1-11,-1 4-7,-2 4 0,-1-2-9,-3 5-14,-2 5 0,3 4-32,-10-3-22,6 12-21,0 2-45,0 3-45,-3 4-52,3 2-55,1 3-62,2 5-87,4-2-216,4 3-679,3-5 301</inkml:trace>
  <inkml:trace contextRef="#ctx0" brushRef="#br0" timeOffset="66688.2162">11887 15116 95,'8'-7'398,"-2"1"3,0-2 15,-3 4-6,1-1-22,-2 1-34,0-3-40,1 5-27,0-2-48,-1 1-58,1-1-79,-1 1-84,-2 3-73,6 0-70,-6 0-77,12 7-79,-4 1-209,1 1-532,-2 0 236</inkml:trace>
  <inkml:trace contextRef="#ctx0" brushRef="#br0" timeOffset="66904.9446">12065 15495 147,'0'18'278,"0"-1"20,-3 1 12,2-1-7,-2-6-3,0 4 15,0 2-25,-1 3-23,-2-1-26,-1-3 3,0 2-25,-4 4-19,1 0-27,0-6-22,0 1-39,2-2-61,-5-1-74,1 3-91,-1-5-101,7-4-128,-3-1-191,1-2-579,4 0 256</inkml:trace>
  <inkml:trace contextRef="#ctx0" brushRef="#br0" timeOffset="67186.1461">12721 15598 154,'-2'-1'334,"2"-3"-16,0-2-7,2-5-18,5-3-35,2-3-21,5-5-19,1-3-20,5-4-13,1 3-19,2-17 3,-3 5-17,1-1 3,-4 10-1,-5-2-17,-1 6 2,1 3-4,-7 8 3,0 2 6,-3 4-17,1 6-22,-3-3-26,0 2 3,0 3-7,-7 10-8,-3 8-8,-5 8-6,-5 14-19,0 6 10,1-4-4,3 2-10,6-16-2,0 1 2,6-2-4,0 2-8,5-10-8,2-1-49,1-1 3,6-3-30,4-5-43,9-1-55,-1-6-76,8-6-85,-2-7-330,10-7-707,-7-7 313</inkml:trace>
  <inkml:trace contextRef="#ctx0" brushRef="#br0" timeOffset="67420.8555">13157 15112 101,'-2'-10'273,"1"0"6,-1 5 5,2 0-24,-2 1-26,2-3-27,0 5-27,0 2-44,0 0-35,0 0-54,0 0-77,9 11-85,-3-3-212,1 6-353,4-3 157</inkml:trace>
  <inkml:trace contextRef="#ctx0" brushRef="#br0" timeOffset="67651.9233">13373 15392 115,'-2'3'439,"-3"0"-5,5-3-12,0 0-15,0 0-34,0 0-16,13 0-30,10 2-17,2-4-19,5 2-16,15-3-29,-6 3-24,3 3-15,-4-3-29,-9 2-12,-3-2-19,0 0-15,-5 0-9,1 3-26,-9-1-28,-5 0-39,2-2-39,-3 0-42,-1-2-30,-2 1-41,-2-1-87,-2 2-60,0 0-44,-10-14-29,1 9-11,-5-7-7,-6 1-183,-2-5-589,2 3 260</inkml:trace>
  <inkml:trace contextRef="#ctx0" brushRef="#br0" timeOffset="67671.0327">13639 15288 1385,'-19'-14'-79,"6"2"31,2 0 25,3 0 41,1 4 41,2 2 31,0 1 8,0 2 4,3-1 2,-1 1 0,3 3 11,0 0 23,-4 7 14,2 3 5,0 2 8,1 8 9,0-2-5,0 8-12,-4 1-1,7 1-9,-4-3-13,0 2-21,0 1-7,-2-2-8,1 1-58,2-8-67,-2-1-83,1 0-96,1-4-111,0-2-212,1-4-573,2 1 255</inkml:trace>
  <inkml:trace contextRef="#ctx0" brushRef="#br0" timeOffset="67904.9426">14163 15383 37,'6'-1'365,"-1"-3"-12,-1 2-8,1 1 38,5-1-9,4-2-22,3 5-27,9-2-24,0 2-25,1 4-22,13 2-28,-14-3-27,1-3-12,1 5-14,0-1-22,-4-3-6,0 3-18,-1-3-16,-7 3-23,-4-5-31,4 3-23,-7-3-38,-3 1-26,2-2-37,-2 1-44,-6 0-64,6-6-59,-6 6-50,0-7-41,-2 0-33,-5-1-189,3-3-590,-4-2 261</inkml:trace>
  <inkml:trace contextRef="#ctx0" brushRef="#br0" timeOffset="68129.2144">14488 15180 170,'-2'-3'207,"-1"1"-14,3 2 17,0 0 16,-11 12 8,3 0 6,-2 9-21,0 2 2,0 4-16,0 3 4,0 2-4,1-2-3,1 3-29,4-2-24,-1 5-7,0-4-17,5 3-13,0-5-29,5-1-37,0-3-47,2 1-55,3-10-57,0-5-66,4-1-77,-3-4-239,5-3-536,-1-4 239</inkml:trace>
  <inkml:trace contextRef="#ctx0" brushRef="#br0" timeOffset="68381.2607">14985 15062 271,'3'-8'304,"-1"3"-10,4 2-15,-2-1-11,3 4-12,4 7-6,1 3 1,6 10-11,2 1-27,-2 5 7,8 13-14,-7 8-4,1-6-2,-2 7-10,-1 0-10,-5-2-4,-3 0-6,-9 5-16,0-16-8,-7 12-16,-6-1-6,-5 0-17,-4 4-7,-4-2-8,-6-4-24,-16 13-35,10-27-34,-2 0-50,0 4-52,-4-7-54,4 2-43,-5-6-49,-18 7-49,18-11-35,-3 0-289,-21 3-675,0-5 299</inkml:trace>
  <inkml:trace contextRef="#ctx0" brushRef="#br0" timeOffset="69073.7847">6720 15952 176,'0'0'303,"0"0"-3,0 0 5,0 0-18,0 0-14,0 0-20,0 0-27,-13-10-15,9 2-17,-3 4-24,-2-1-28,-3-4-12,-1 1-9,3 8 5,-4-7-27,-2 2-11,5 3-5,-4-1-20,5 5-19,-1-2 5,2 3-1,2 1-17,1 4-2,1 0 1,3 4 1,1 4-6,4 1-1,0 3-3,5 9 7,3-3 9,-1-3-30,1 3 5,-1 0-5,0-1 1,2-4 6,-1 3-8,-3-7 2,-1 7-2,-2-6-6,-3 8-32,-5 2 10,-5-2 8,-3-1-5,-5 3 4,-1-7 10,-1 1-6,-3 1-1,4-5 5,3-6-3,3 1 2,-1-4-1,1 3-2,7-3 8,-4-1-8,0 0-9,4 6 14,0-2-3,1 4 5,-1 3 1,2 7 4,-1-7-1,2 8 0,-1-8-2,1 0 4,0 4 0,2-4 5,-1 12-3,2-12 4,-1-4-8,5 12 1,-6-11-11,4 1-18,0-2-19,-1 2-23,-3-5-27,4 7-29,-1-3-36,2 0-17,0 0-19,-1 11-6,-1-12-13,2 5-8,1-1 20,0 9-136,-3-1-367,0 0 163</inkml:trace>
  <inkml:trace contextRef="#ctx0" brushRef="#br0" timeOffset="69567.5239">6756 18274 62,'0'0'223,"-7"-24"-2,7 24-18,-3-17-14,3 17 24,0 0-23,5-24-13,-5 24-11,8-15-18,-8 15-6,18-13-16,-18 13-9,20-6-8,-20 6-13,0 0-7,41 19-4,-28-11-1,-2 4-7,-1 5-5,0 0-1,-2 12 4,-4-4-6,-1-8-4,-2 11-1,-3 0-4,-1 6 1,-1-8-10,-3 2-3,2-1-2,0-3-5,2 3-3,0-8 1,-1 6 5,4-6 14,0 5-27,0 4 13,4-12 0,0 4 7,3 4-12,0-6 6,0 0 5,5 3-1,-4-4 3,-1-2-1,-3-1-15,2 3-3,0-4 29,-6-13-13,5 21-7,-5-21 12,5 16 4,-5-16-19,0 0 9,-13 20-21,3-10 14,-3 0-3,-5-1-4,-5-1-8,0 1-9,-3-8-20,1 2-13,-5-3-18,1-3-23,-15 3-16,3-4-35,0 2-28,-1-8-56,0 5-25,-3 4-42,4-7-53,-7-6-234,4 2-591,-1-1 262</inkml:trace>
  <inkml:trace contextRef="#ctx0" brushRef="#br0" timeOffset="72048.5821">5725 14238 200,'-2'-9'197,"0"-2"-11,2 0-6,-4-1-6,1 0-8,0-3 1,-1-3-12,-3 4-12,1-2-8,-2 1-6,-5-6-11,3 5 1,0-1-15,-5-1-4,-3-3-10,-1 3 5,-2 1-9,0-2-9,0 5-4,-6 3-5,2 1-1,-2-1-3,-1 5-8,-2 2-6,-8 2 0,-1 2-5,9 0-7,-9 2-6,-2 2 5,11 1 3,-12 2-2,3 2-1,9 2 3,-8-1-3,0 4 11,0-1-6,11-1-6,-12 2-3,13 3-1,-2-2 4,1 2-2,-5 5 0,5-5-4,-4 9 2,7-8-9,0 5 2,2-1-3,-5 9-2,5-5-2,2-1-5,-7 10 11,10-9-11,-7 11-3,7-10 5,2 3-9,-1-1 13,1 1-14,1 3-1,-2 7-1,1-10 5,2 1 6,2 2-10,1-2-2,0 0-5,3 0 13,0 3-9,0-5 8,1 3 4,-1 1 6,3-3-15,0 2 1,0-1 8,4-1 0,-2 3-14,2-4 11,0 4-3,-3-1 3,6-1-2,0 1-11,1-3 11,-1 3-1,1 2 3,1-2-4,0-1-2,2 1 9,1-4 0,-2 3-12,4 0 47,3-3-2,-2 0-3,0 3-9,2-4-16,0-1 22,-1-1-24,2-1 14,2-2-3,-2 2 4,4-5-11,-2 4 0,2-2-3,-1-4-2,1 1 11,-2-1-8,1 1-2,1-3 1,-1 0-4,-3-3-7,7-2 8,-1-3 2,1 2 6,0 0-17,0-1 0,2 0 1,-1-6 11,0 2-2,3-1-9,-1-2 1,1-1-6,-1 0-2,1-1 4,-2 1 1,1-2-17,-1-1 14,-1 1 7,-1-2 3,2-2-5,-2-1-3,0 2 2,-6 0 10,8-3-31,-2-1 27,3 0-1,0-3-5,-4-1-4,-2-3-6,7-3-4,-3 1 14,0-2 3,-2-1 1,1 1-1,3-3-1,-4 0 1,-1-1-11,1-2 13,-2 4-3,-1 0-7,0-2 4,0 2 5,0-2-8,-3 5 0,0-3 1,-3-4-5,-1 11 22,1-7-19,-1 1 1,0-1 4,0-3-12,1-4-5,-1 2 16,0 1 5,3-6 2,-1 0-9,-3 0 19,2 1-6,0 4-2,-2-5 11,1 2-6,0-2 17,-2 2-4,-2 4 2,-1-3-5,-1-1 3,1 3 6,-1-2 2,-3 2 5,2 2-6,0-2 2,-2 2-4,0-6-5,-1 3 6,-2-1-14,2-1 6,0 3 4,0-2-9,-3 2 7,3-3-7,-3 2 6,-2-1 1,-1 1-5,3 9 4,-1-5 7,-2 6 0,2-2 1,-1 3 6,0 0-3,-2 1 0,0 1-6,1 0-1,-4 1-6,4-3 2,1 3-3,-3-1-2,-2 1-1,-1-1-4,1 0 0,0 3-5,2-1 2,-5-2-6,0-5 9,-4 3-13,3 5 0,-1-5 4,2 4-7,2 2 3,-6-4-1,3 6-1,0-4-5,-3 1 3,1 5-4,1-3 3,-2-2 0,3 3-5,0 3-2,-7-2 5,-1 2-1,7 1-1,-2 1 7,-2-1-10,4 4-1,-6-1 3,-1 0-6,5 4 5,-3 3 0,-2-3 4,-4 1-5,4 5 3,-2-3 0,-2 4-1,1 1-4,0-1 1,2-2-4,-5 1 9,1 2-2,3 0 3,2 1-6,-1 4 7,1-6 0,2 4-3,6-4 2,-4 1-2,0 7-1,3-2-1,0 1-1,-2-1 0,1 5 2,1-3-3,1 1 1,0 2 4,1 3-4,-2-1 1,3 0-3,-3 3-3,3-4 4,1 0-1,-2 1-1,1 0-4,-1-4 2,-2 6 0,3-2-3,3 3 7,0 1-6,-5-5-1,7 6 8,-3 6-5,3-2-2,-3-2 2,3 4 0,-3 0 1,2-1 3,5 2-1,-3-2 0,-3 1-2,6 4-2,-3-2 5,2-5-1,-1 1 0,1 3 2,-1-1 4,2-2-8,0-2 4,0-2-6,5 3 9,-4-3-13,1 0 15,5 0-10,-1 2 1,-3-3 9,8 6 3,-4-2-6,1 0 1,2 1 1,-1-1 1,-1 0-3,5-5-1,-3 1-3,0 1 1,6-1 1,-9-1-3,6-1-1,1 3 3,-1-3-2,4-2 7,-7-5-6,6 7 0,1-2 0,0-3 6,3 4-6,1-3-1,-1-2 6,1 1 2,-1-2 2,3 0-1,0 3 0,2-7-2,0 0 1,-3-1-1,1 0 4,-1-1-4,1-2-6,3-2 9,2-2 4,-2-5-5,1 4 5,0-8-4,1 1 1,0-1 3,-1-3 0,3-3 0,0 2 10,-4-1-13,3 1-3,-2-4 3,0-4 1,-1 1 1,-1 0 0,-4-2-3,2 0 4,0-1 1,-3-1-4,2-5 1,2 5 2,-5-5-1,4-2-1,4-13 6,-8 11-9,7-12 2,-3 2-1,-5 8 1,5-11-8,1 14 6,-1-16 4,1 4 1,-1-2-2,-3 14 2,0-2-5,2-14 3,-3 16 6,-2-2-9,1 5 8,-3-2 8,-3-3 4,0 0-2,-1 0 1,-2-5 0,0 2 1,-4-2-5,0-3-2,1-8 6,-2 11-2,-1-14-1,-1 3-1,4 11 5,-8-1-7,4-14 1,-2 13-1,-1-10-1,1 12 6,-3 0-6,0 1 0,0 1-5,0 0 6,-7 0-7,5 1 3,-5-2 4,1 4 2,-4 1-9,2 0 1,-6 1 1,-4-11-1,2 16-4,-3 0-2,3 3-5,-13 0 6,1-2-3,4 11-12,-7-1-9,-3 5-19,11 3-19,-11 8-34,-2 7-48,11-7-38,-5 15-59,-3-4-38,4 6-56,0 5-44,1 1-70,2 3-262,-1-4-767,5 1 339</inkml:trace>
  <inkml:trace contextRef="#ctx0" brushRef="#br0" timeOffset="72784.0542">4235 14247 106,'4'-4'189,"0"2"-3,-2-4-9,1 2-2,-1 2-3,0-3-11,-2 5-9,4-5-4,-4 5-10,0-3-8,1 1-9,-1 2-11,0 0-14,2-7-10,-2 7-9,0 0-10,-9-3-9,9 3-8,-7 1-8,0 0-4,-1 0-1,1 1-7,-3 5-1,3-4 16,-3 7 1,-1-8-7,4 2-6,0 1-4,1-2 0,2 1-4,-2-1 0,2 0-7,1-1-3,1 0 0,2-2-5,-5 1 2,5-1-3,-3 4 1,3-4-4,0 0 3,-1 1-6,1-1 3,-3 4-6,3-4 8,0 0-5,0 0 6,-6 1-7,6-1 2,0 0-1,0 0-1,0 0-1,0 0 1,0 0 3,-4 2 2,4-2 8,0 0-4,0 0 6,0 0-4,0 0 7,0 0 1,0 0-5,0 3 7,0-3 0,0 0 0,0 0 0,0 0 5,0 0-11,0 0 4,0 0-3,0 0 2,0 0-8,0 0 5,0 0-1,0 0-1,0 0 4,0 0 9,0 0-6,0 0 3,0 0-8,0 0 4,0 0-2,0 0 0,0 0-2,0 0-2,0 0-2,0 0-1,0 0 4,0 0-3,0 0-6,0 0-9,0 0-26,0 0-19,0 0-38,0 0-41,0 0-51,0 0-53,0 0-261,-4-10-531,4 10 235</inkml:trace>
  <inkml:trace contextRef="#ctx0" brushRef="#br0" timeOffset="73664.4188">4322 14125 137,'0'-5'188,"0"5"-6,0 0-5,1-5-6,-1 5-4,1-4-3,-1 4-7,0 0-6,0 0-4,0 0-5,0 0-9,0 0-7,0 0-6,0 0-13,0 0-14,0 0-5,0 0-12,0 0-14,0 0-4,0 0-10,-13 12-5,6-6-1,1 4-10,-1 2 6,-1 5-8,-2 3 1,-3 1 2,-1 4 12,3-2-11,1 7-1,-4 3-1,1 9 2,-1 6 1,3 4-1,-2 3 0,-1 24 4,4-25 8,-4 28-4,6-23 15,1 27-5,1-33 10,2 8-11,4-4 5,-3-3 1,3 2 8,0-1-6,3 6 9,-1-8-5,3-17 15,3 10-12,-1-1 3,0-12-14,-2-5-5,2 0 3,-1 0-9,2-2 13,-1-3-6,-1-5-7,-2-2-7,0-4 4,-1 1 10,1-2-16,-4-1-3,3-2-9,1-4 9,-4 1-7,0 0 11,3-1-8,-2-1 15,-1 0-12,3 1-3,-3-4 5,0 0-1,0 2 4,0-2-5,4 5 2,-4-5-2,0 0-5,0 0-1,0 0-6,0 3 8,0-3-4,0 0-1,0 0 0,0 0-4,0 0-3,0 0 1,0 0 1,0 0-7,0 0 4,0 4-2,0-4 0,0 0-3,0 0 2,0 0 0,0 0 8,0 0-10,0 0 14,0 0-7,0 0-1,0 0 2,0 0 3,0 0-9,0 0 6,0 0-2,0 0-7,0 0 3,0 0 5,0 0-1,0 0 0,0 0-6,0 0 14,0 0-19,0 0 5,0 0 0,0 0-1,0 0-5,0 0 3,0 0 3,0 0-5,0 0 2,0 0-8,0 0 2,0 0 6,0 0-8,0 0 10,0 0-6,0 0 5,0 0-5,0 0 9,0 0-11,0 0 5,0 0 1,0 0-6,0 0 0,0 0 3,0 0-4,0 0-6,0 0-4,0 0 0,0 0-1,0 0-11,-4-12-7,4 12-4,0 0-27,0 0 5,0 0-28,0 0-38,0-4-49,0 1-44,0 3-28,0-10-20,0 10-28,0-12-34,-3 7-34,2-1-224,-2 0-633,3 1 280</inkml:trace>
  <inkml:trace contextRef="#ctx0" brushRef="#br0" timeOffset="76971.609">4731 15380 66,'0'0'118,"-6"2"-10,6-2-4,-7 0 2,7 0-3,0 0-9,0 0 3,-3 1-2,3-1-8,0 0 13,0 0-4,0 0 5,0 0 6,-4 0-3,4 0 9,0 0-7,0 0 2,0 0 24,0 0-1,0 0-6,0 0-6,0 0-3,0 0-5,0 0-6,0 0 5,0 0-6,20 3 21,-10-6-28,4 3-1,1-1 3,6-2-12,2-2 6,-1 0-7,2 2-7,0-3 6,2 0-20,-4 1 8,2-1-24,0 0 6,-3-1-21,-4 2 3,0-1-3,-5 1-8,1 3-2,0-2 7,-5 0-8,1 2-14,-1 0 5,-5 0 13,0 1-11,4 0-5,-7 1 2,4-1-7,-4 1 4,3-1-12,-3 1 15,0 0-12,5 0 4,-5 0-5,0 0 3,0 0-28,4-3-1,-4 3-11,0 0-16,0 0-13,0 0-20,0 0-15,0 0-12,0 0-20,-10 9-18,4-4-17,-1-1-10,-1 1-7,-1-1-19,-1 3-15,2-2 6,-5 2-7,-1 3-132,3-3-382,-2 0 169</inkml:trace>
  <inkml:trace contextRef="#ctx0" brushRef="#br0" timeOffset="77313.0429">4765 15528 44,'0'0'185,"-3"2"2,3-2 2,-3 3 0,3-3-4,0 0 12,-3 3-11,3-3 3,0 0-7,0 0-2,0 0-8,0 0-12,0 0 13,7 2-1,-7-2-4,14-2 6,2-1-20,6 0-11,2-4 0,3 0-7,12 0-20,-10 0-4,-1-2-13,1 0 2,0 2-12,0 2-10,-2-2-9,-3 4-4,1 0-11,-4-1-6,-4 3-7,-4-2-2,-3 0 5,-2 2-14,-3 0 3,0 2-4,2-2-12,-4 0-4,-3 1 11,7-1-22,-7 1-12,0 0-10,4-1-9,-4 1 5,0 0-16,0 0-12,4-2-14,-4 2-14,0 0-5,0 0-20,0 0-25,0 0-16,0 0-23,-18 5-16,14-4-10,-2 0-17,-2-1-14,-1 3-2,1 0-15,-2 1-158,-3-1-434,-1-1 192</inkml:trace>
  <inkml:trace contextRef="#ctx0" brushRef="#br0" timeOffset="77693.8834">4738 15577 208,'0'0'231,"0"0"-6,0 0-12,-7 2-17,7-2-10,0 1-12,0-1-8,0 0-13,0 0-11,0 0-6,0 0-4,0 0 6,18-4-6,-8 2 0,4-2-3,0 0-4,9-3-1,1 2-11,2-1-12,0-1 12,2-1-19,-1 2-10,-1-2-8,0 5-1,-4-3-5,1 0-11,-6 0-8,-2 3-6,-2 1-5,2 0 13,-8 1-19,2-2-12,-5 2-17,1-2 12,-1 3 14,-4 0-22,7-3-11,-5 3-4,-2 0-5,0 0-2,0 0-11,0 0 0,7 0-8,-7 0 1,0 0-6,0 0-5,0 0-10,6 0-8,-6 0-12,0 0-14,0 0-19,0 0-19,0 0-27,0 0-16,0 0-27,0 0-15,-18 4-9,12-2-17,2 2-122,-5-4-386,4 2 170</inkml:trace>
  <inkml:trace contextRef="#ctx0" brushRef="#br0" timeOffset="85383.9796">15717 8042 10,'-4'-1'128,"4"1"-11,-7-2-20,7 2-11,-3-2 6,3 2-20,0 0-2,0 0 12,0 0 3,21 8-7,-11-7 17,11 4-13,0-2 5,6 1-7,1-1 2,14 2 2,-1-4-6,3 3-1,1 0 3,3 2-3,0-6-9,1 4 1,-1-1-10,3 1 1,-4 0-7,0 1-4,5-2 2,16 5-6,-22-5 3,1 2-7,1 0-1,-2-1-1,5 0-1,17-1-3,-25 1 3,4 2-7,1-4 2,-2 1-1,-1 3 0,3-2 2,1 0-5,-3 1 2,1-1-2,-2-1-4,-1 2-4,-1 2 2,0-4-2,-1 4-2,-1-4-2,0 3 2,-13-1-4,10 1 2,-10-1 0,10 2-4,-9-4-4,-3 0 7,6 3-7,7-1 5,-13-1-5,-4 1-1,0-4 2,2 3 8,4-1 17,13 1 1,1 1 3,2-3-5,-2 3-3,-1 0-3,-1 1-2,-1-2-1,-10 1-3,10 0-2,-12-4-6,3 5-2,-3-4 4,1 3-1,-2-2-5,-1 1 2,3 0-1,-3-3-2,2 3-5,-3 0 1,2-2 3,-5 3 0,1-3 1,2 2-7,-2 0 2,1 3 4,1-6-2,0 2-4,0-1 2,0-2-2,0 1 3,1 2 0,-1-2-4,0-1 3,0 1 0,-1-1-1,-1 0 0,-1 0 4,-1-1-2,1 0 1,0 0-3,-1 2-1,4 0 7,-2-2-2,1 1 0,1 0-1,1-1-5,-1-1 5,3 1-3,-2 2 3,1-2-3,2 0-4,-3 1 5,4-1-4,0 1 7,-2 0-7,1 0 3,-2 1-1,0-1-3,3-1 1,-3 1-1,1 1-1,-2 1 3,2 0 1,1-4 1,0 2 0,-2 3-1,5-3-5,-4 2 4,-1-2 0,3 2 2,-3 6 1,2-8 4,0 1-4,-1 2 1,1-5-1,-1 4 8,1 0-2,-1-2-5,-2-2 1,2 2 5,0 0 5,-2-2 5,2 2 3,-3 0-6,4-1 7,-2 1-8,-1-1 1,2-4 0,-1 5-5,4-3-3,-3 1 4,4 1 4,-6-1-7,2 0-1,-2 0 9,-1-2-11,0 3 0,-3-2 5,-4 3 7,-3 0 9,0-3-10,-1 3 12,-5-2-8,2 2 7,-3-2 3,-3 1 14,2 1 3,-2-1-5,2 0 0,-2-1 1,-1 2-2,1-2-1,-4 2 1,7-1-6,-7 1-4,3-1-1,1 0 2,-4 1 1,5-3-3,-5 3 0,0 0 7,0 0 0,5 0-6,-5 0 6,0 0-1,0 0 3,0 0-1,4-1-1,-4 1-5,0 0-4,0 0-4,0 0 6,0 0 1,0 0-1,0 0 0,0 0-3,0 0-2,0 0-3,0 0-6,0 0 3,0 0-11,0 0 8,0 0-1,0 0 0,0 0-4,2-4 4,-2 4-2,0 0-6,0 0 8,0 0-9,0 0-2,0 0-3,0 0 2,0 0 5,0 0-7,0 0-14,0 0-9,0 0-14,0 0-23,0 0-18,0 0-31,0 0-40,0 0-38,0 0-35,0 0-57,0 0-47,0 0-36,0 0-274,-20 5-685,6-1 302</inkml:trace>
  <inkml:trace contextRef="#ctx0" brushRef="#br0" timeOffset="86640.6584">4773 15519 146,'-4'0'199,"4"0"-6,-6 1-7,3 3-4,3-4-9,0 0-6,0 0-15,-4-1-6,4 1-8,0 0-10,0 0-13,0 0-8,0 0-7,0 0 2,20-4-8,-5-2-3,-1 2-7,9-5-3,5 4-5,-1-4-5,-3 3-12,3-5 1,-2 3-8,0-4-7,-2 4-2,-1 3-7,-1-5-4,-6 9-19,-5-4-12,-2 2-10,0 1-4,1 0-12,-5 1-7,3 1-15,-7 0-6,6-3-19,-6 3-14,0 0-17,0 0-18,0 0-39,0 0 2,0 0-5,0 0-15,-17 8 1,6-5-103,-2 6-302,-3-4 134</inkml:trace>
  <inkml:trace contextRef="#ctx0" brushRef="#br0" timeOffset="86914.1343">4942 15497 348,'-21'11'-8,"5"-4"9,-3 2 24,3 0 11,2-1 12,1-1 17,-1 0 5,3 0 6,1-4 23,3 1 9,-1 1 7,2-3 2,2 1-4,1-2-10,3 2-5,0-3 3,0 0 1,0 0 7,10 3-6,0-6-6,5-1 2,6 4 3,-1-9-8,4 1-7,3 0-10,0-1-1,-2 0-8,-1 0-7,0 1-8,-2-1-18,-6 3-22,4-1-26,-5 2-25,-1 0-21,-4 4-25,-2-4-28,-2 4-15,1-2-23,-4 1-27,1-3-146,-4 5-347,0-5 153</inkml:trace>
  <inkml:trace contextRef="#ctx0" brushRef="#br0" timeOffset="87807.1444">4783 15497 43,'-7'1'207,"-2"-1"-1,5 0 9,-3-3-14,7 3 2,-6 0-14,6 0-20,-5-1-20,5 1-16,0 0-6,0 0 2,15-14-9,-2 9-8,5-7-9,-4 4-8,6-1-7,1 0-20,1 1 1,3-4-4,-7 4-5,3-6-10,-5 11-4,3-6-3,-5 8-10,-4-2-14,0 2-17,4-2-13,-9 2-15,3 0-15,-4-3-11,-4 4-5,10 0-2,-10 0-7,4-3-7,-4 3-5,0 0-2,0 0-10,0 0 2,0 0 3,-24 5 2,14-5 11,-1 3 15,-3 1-2,-6 0 10,-1 0 5,0 0 16,0 1 13,0 0 7,0-1 17,0 4 5,1-5 6,0 4 16,-1-3 9,6 2 17,3-1 13,1-4 11,1 4 12,3-2-8,0-1-1,3-1 3,1 1-16,-1 0-4,4-2-9,0 0 1,0 0 2,15 0-3,-1-4 1,9 1-5,1-5 1,4 4 5,13-4-12,-3 3-4,1-7-7,-9 6-5,10 1 17,-11-3-25,2 6-9,-4-3-17,-1 0-22,-2 3-20,-1 1-31,-9 0-21,-1-2-27,-2 3-9,-4 0-14,-1 0 10,-6 0 4,0 0 11,5 2-3,-5-2 11,0 0-5,0 0 12,-32 3 4,11 3 1,-3-2 9,-2 0 22,0-2 3,-1 4 8,-3-1 23,1-4 14,-9 8 6,11-5 15,0 3-5,3-2 13,0 0 0,3-1 10,0 3 4,8-5 20,1 0 8,3 3 0,1-5-1,4 1-5,4-1-5,-7 0-2,7 0 0,0 0-7,0 0 12,0 0 3,19 3 0,-3-6 0,6-1-1,2-2-3,0 4-2,3-4-5,1 2 2,-1 0-6,1-1-1,-3 1-10,1-3-16,-2 3-12,-9 2-21,2 2-16,-3-2-14,-4 2-28,-3 0-2,-2-1 19,-5 1-25,0 0 8,0 0 5,0 0 9,0 0 16,-18 8 7,4-3 16,-7 0 11,0 2 14,-8 2 17,6-4 9,-4 3 19,3-4 17,-1 3 7,1-3 5,4 5 5,3-4 8,3-4-3,4 2 14,2-1-6,2-1-4,-1-1-9,3 0-14,4 0 3,-1 4-11,1-4-2,0 0-1,15 1-4,-2-6-8,2 1 4,0 1-5,10-1 0,0-2-2,-1 1-7,0 2-1,-1-4-1,-1 3-3,-1-1-5,-4 3-2,-4 1-8,-2-1-14,-3 2-1,-2 0 2,-6 0-4,9 0 4,-9 0 2,5-3-2,-5 3 3,0 0-3,0 0 0,-17 13-1,9-6 3,-5-1-1,-1 0 5,0 4-2,-9-4 9,9 2-3,0 0 3,0 0 0,-1-2 4,2-1 1,3 2 2,-1-6-3,8 3 3,-3-1-3,5-3-2,-3 1 1,4-1-2,-3 3 9,3-3-6,0 0 11,0 0-9,18-7 1,-8 3-1,2 1 1,0-4 2,4 0-1,-1-1-3,-2 3 1,1-2-11,0-2-20,-3 6-18,-1-1-29,0 0-24,0-2-40,1 4-36,-4 0-41,0-1-207,-1 2-448,-2-2 199</inkml:trace>
  <inkml:trace contextRef="#ctx0" brushRef="#br0" timeOffset="100292.7255">20146 5819 16,'-10'-1'60,"-1"-3"1,3 3-4,0 1-1,1-2-19,1 1 11,1 0-3,-1 0 0,0-1-3,2 2-9,4 0 5,-10 0 5,5-2 12,5 2-4,-9-1 5,5 1 8,4 0 10,0 0-4,-10 0 3,10 0 3,-4 1 0,4-1 1,0 0-13,0 0 3,0 0-4,0 0-7,0 0 12,0 0 5,15 2 3,1 0 0,5 1 3,4-1 6,16 5-6,3-4 3,5 2 5,29 3 7,2-1-10,6 3-2,4-1-5,4-1 1,5 4-1,5 1-6,-5 1 1,2-1 0,2 3-15,1 2-5,-4 1 1,0 6-4,-10-10-11,-1-4 1,-3 6-13,0 0 11,-6-5 1,-5-2-14,-2 5-1,-5-8 0,-19 0-6,23-8 2,-3 2 4,-20-1-3,2 0 5,23-3-2,-6 0 1,1-1-2,-22 0 1,19 1-2,-18-2-1,-1 5-5,0-1 0,4 0 5,-5 0-10,-5 2 6,0-1-4,-13 1-3,1 0 2,-6-1-1,1 0-4,-7 0-1,-3 0-1,-1-2 1,-3 2 5,-2 1-10,-2-1 7,1 1-6,-3 1 10,2-1-10,-2-1-5,-4 0-8,6 2-12,-6-2-9,5-1-10,-5 1-11,0 0-12,0 0-17,0 0-11,4-1-19,-4 1-12,0 0-15,0 0-32,-18-3-6,4 3-17,-7-5-20,-3 0-157,-3 1-402,-1-4 178</inkml:trace>
  <inkml:trace contextRef="#ctx0" brushRef="#br0" timeOffset="101001.0346">20212 6003 139,'-7'-1'229,"1"-1"-4,2 1-11,0-1-11,4 2 0,-4-2-20,4 2-12,0 0-7,0 0-8,15-5-10,1 3 1,5 1-5,4-1 7,3 2-10,13 1 4,1 1 4,3-2-9,3 2-4,3-1 7,24 5 0,-2-1 6,-2 0-3,0 3-2,2 3 1,6-3-3,-3 4-3,3-3-1,0 0-7,4 3-5,-1-2-6,-2-2-1,7 4-2,-1-2-3,-1 1-4,5 2-5,-1 1-4,2-9-4,-2 6-5,-3 1-5,-2-2-7,8-3 2,-9 2-8,3-1-4,-3 0-8,-3-5-1,-4 6-6,0-2-5,2-1-3,-2-6-5,-6 5 2,-2-1-8,-19 1-3,21-2 16,-2-3-8,-20 2-5,21 2 2,-25-1-7,0-1 3,-1-2-7,1 1 6,-6-1-10,3-1 3,-11 2-10,-1-2 8,-1 1-3,0 1-5,2-1-2,-4-1-7,0 1 5,-2-2 4,-1 2-4,-1 0 2,-1 0-7,-5-2 2,-1 2-3,-1-1-6,-1 0 6,-2 1 0,-4-2 2,3 1-6,0 1 3,-3-2-2,0 4-2,2-4 1,-1 4 0,6-1-8,-3 1 2,2-1 6,-4 0-7,0-1 7,-5 2-10,2-2 6,1 2 4,-4-2-4,1 1 3,-4-1 2,7 0-13,-7 0 12,3 2-4,-3-2 3,0 0-12,4 1 1,-4-1 3,0 0-5,0 0 0,0 0 0,0 0 2,0 0-2,0 0 2,6-1-4,-6 1 5,0 0-2,0 0 0,0 0-3,0 0-1,0 0-2,0 0-2,0 0-3,0 0-14,0 0-4,0 0-11,0 0-11,0 0-19,4 2-30,-4-2-13,0 0-28,0 0-33,0 0-51,0 0-45,0 0-63,0 0-64,0 0-336,0 0-807,-17 5 357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1:03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8152 8064 56,'6'-7'147,"-2"6"5,4-2-12,6 1 9,3 0-8,4-3 0,2 3-6,1 0-8,4 1 0,0-2-1,13 3 4,-3-1-1,3 1 3,-2 0-8,2 0-4,-1-3-8,5 3-4,-1 0-1,3 3-4,-2-6-2,6 0-3,-3 3-12,21 0 1,-20 3-6,23-3 1,-4-3 0,-20 6 1,22-6-8,-22 6-6,25-3-10,-26 0 1,2 3-10,19-3 2,-19 0-5,18 1-5,-16-1-11,-4 1 7,2-1-6,3-2-6,-5 2-7,1 0 9,2 0-6,-3 0 7,1-3 3,0 3-11,-3-3 12,2 3-15,-1 0 9,2 0 0,-3 0-8,-2 3 5,1-3 3,0 0-1,-4 0-3,0 3 1,-1-3 0,-9 0-2,11 0-4,-12 0 9,0 0-14,13-3 4,-3 0 8,1 2 16,-11 1-16,12-1-1,-2 1 5,-1 0-9,-8-2 14,-2 2-13,3 0-3,-3 0 1,10 0 2,-11-1 5,4 1 1,7 1-13,-8-1-5,9 2 8,1-1-4,-11 0 8,1-1-11,9 0-1,-11 0 7,13 0-4,-3 0-1,0-1 2,-10 1 3,2 0 0,9 0 1,-10 0-6,10 0-10,-8 1 18,7-1-5,-1 0 3,2 6 8,-9-6-2,-1 0 4,2 1-5,9-1 2,-12 1-7,11-1 9,-8 4 4,7-5-10,-9 1 3,10-1-4,-1 3-1,-7-1 1,-2-2-10,10 0 5,-10 0 2,-1-2-4,3 2-2,7 1-12,-8 0 13,0 0-5,-2 0 4,0-3-3,11 6-4,-12-3 0,3-3-6,-4 3 3,5 0 3,-2 0 2,8 0 4,-7-3-4,8 3 1,-10 3-4,1-6-2,9 6 1,-10 0-6,0-3 1,2 0 7,10-3-5,-11 3 11,0 0-10,9 3-8,-10-3 12,3 0 6,-4 1-8,4 3 1,-3-4 0,0-1 3,3 1-5,6 2-3,-9-1 4,0-1 1,11 4 2,1-1-6,-10-1 5,9-1 10,-1 1-2,-11 0 0,12-1 1,-9-1 10,0 0-10,10 1 1,-11-2-7,0 0 8,1 1-11,-2-2 11,2-1 1,-2 1 2,0-2-2,0 1 0,0 1-7,0-3 4,1-1-12,0 4 7,9-5 2,-11 2 3,-2 4-1,5-5-10,8 1 5,4 1-4,0 4 9,-15-1-8,13 1-3,-2 1 1,5 3 1,-3-4-3,-1 3 2,0-1-1,-9 1-1,-2-3 1,2 3-5,-2-2 7,0 2-1,-4-3 2,3 2-4,-2-2 3,-1 2-2,0 0 4,0-2 0,-1-1 1,-1 3-1,2-2-2,-1-1 2,1 1 2,-3-1-3,0 0-3,-2 1 1,4-2-1,-2 2 7,0 0-6,1 0-5,-7 0-1,6-2 0,0-1 2,-4 6-5,-3-6 8,3 3 8,-2 3-7,1-6-2,-3 3-1,0 3 0,-4-3 10,1 0-9,0 0 3,0 0 1,-6 0 0,-1 0 0,-3 0-3,11-3 4,-11 3 0,5 0 4,-1 0 1,-4 0 0,0 0-6,5 0-4,-5 0 6,0 0 2,0 0-2,0 0-3,6-1 2,-6 1 0,0 0-1,0 0 3,0 0-5,0 0 8,0 0-9,0 0 1,0 0 2,0 0-7,0 0 1,0 0-6,0 0 1,0 0-3,0 0-1,0 0-4,0 0-5,0 0-1,0 0-4,0 0 2,-8-8-2,8 8-14,0 0 4,0 0 8,0 0-11,0 0 0,-5-3-19,5 3-5,0 0-9,0 0-11,0 0-10,0 0-6,-5 0-14,5 0-20,0 0-21,-9 0-26,9 0-16,-8 3-37,2-3-41,-4-3-50,-4 2-226,0-4-594,0-2 263</inkml:trace>
  <inkml:trace contextRef="#ctx0" brushRef="#br0" timeOffset="3033.0974">11297 14280 17,'-5'6'232,"2"-2"-5,0 1-10,0 0-3,0-3-11,3 0-6,0-2-4,0 0-6,-1 4-2,1-4-6,0 0-8,0 0-6,14-6-8,-6-2-10,5-2-9,-2-4-25,11-5-3,-7-6-12,3 3-5,-1-2-11,-1-2-11,-4 2-4,3 2-3,-7 7 1,0-1-10,0 5-5,-3 0 9,-1 3-6,-1 0 4,0 3-13,-3 0-8,1 1-12,-1 4 0,0 0 4,0 0-13,-4 13 4,-4 0-5,1 5-4,-3 4 4,-1 5-5,4-1 0,-4 0-11,5-4 5,1-5 2,4 4 1,1-4-16,0-2 16,1-2-10,4 4 6,-4-7-3,10 4 10,-6-6-22,6 1 8,1-2 8,3-4-1,1-1-1,6-7 1,-3 0 1,2-6 4,1 3 0,-4-4-7,2-2 4,-4-1-2,1-2 19,-1 0-15,-2-2 0,-4 3 13,0-5 6,-2 4 11,-1 3-14,-3 4 14,1-2 12,-4 3 11,3 5-6,-3-3-15,1 3 4,0 1-12,0 0 0,-2 3 3,0 0-8,0 0-8,-6 16-4,1-2-6,-1 1 8,-1 1-3,0 4-3,0 3 3,2-5-18,-3-1 11,7 0-1,-2 0 7,-1-1-7,3 0-1,-1-5 0,2-1-2,2 0-3,-2 2 4,1-3-8,2-1 5,0-1 2,-1-2-1,3 0 3,0-1-8,5-4 18,3-4-11,3-4 15,2-1-5,3-4-1,1-7-4,1 0-3,0-4 5,-3-1-3,0 1-1,2 2 4,-6-2 1,-1 4-2,-4 7 0,-1 7 3,-5-1 3,2-1-6,-1 4-2,-5 1-1,-1-1-6,0 4-6,0 0 7,0 0 4,5 12-8,-7-4 10,2 5 4,0 4-6,-3-2-1,3 2-8,0 0 3,-1-6 9,2 1-8,2 5-1,1-7-4,-4 0 1,3 2-1,0-2-2,1 0 9,2-2-3,0 0 8,-1-4 5,5 0-14,-3-4 5,4 0-9,1-3-10,1-2-3,0-6 10,7-2-21,-4-3 4,-2-3 8,4-5-9,-4-1 8,-1-4-2,0-3-7,2-11 13,-4 9-5,-1 0 14,-1 5-5,2 2 6,-6 1-4,0 11 10,-3 1 5,3 7-2,-5-1 17,0 3-19,1-3-1,-1 8-1,0 0 3,0 0 2,-10 25-1,2-2-4,-1 3-2,-1 3 1,2 0 7,-2-2-8,3 3-7,1-1 7,2-2-3,4-1 2,-2-6-4,2 0-20,2-3-37,1-1-17,3-1-36,1-5-31,-2 2-38,1-4-40,4-3-37,3 1-23,-4-4-252,1-4-583,2-4 258</inkml:trace>
  <inkml:trace contextRef="#ctx0" brushRef="#br0" timeOffset="3253.2549">12307 14085 15,'-4'3'265,"4"-3"7,0 0-5,0 0-6,0 0-10,0 0-14,17-5 5,-4 2-23,2-1-17,8 2-11,-2 1-14,0-3-29,0 3-3,1 0-11,-6-2-11,-2 3-9,-1-2-26,-5 2-5,1-3-22,-1 3-16,-3 0-24,-3-2-29,-2 2-18,6-1-32,-6 1-30,0-4-50,-2-1-37,2 5-34,-6-7-38,-2 5-189,0-3-471,-3-4 208</inkml:trace>
  <inkml:trace contextRef="#ctx0" brushRef="#br0" timeOffset="3408.3652">11814 13746 89,'-10'-4'235,"6"1"-9,-1 1-11,0 0-22,1 0-22,4 2-17,0 0-8,0 0-19,0 0-25,0 0-38,23 2-56,-9-2-88,-4 4-195,2 1-299,-2-3 133</inkml:trace>
  <inkml:trace contextRef="#ctx0" brushRef="#br0" timeOffset="5240.6675">13621 13683 11,'0'0'84,"0"0"-5,0 0 7,0 0-3,0 0 15,0 0-9,0 0-8,0 0 13,0 0 3,0 0 1,0 0-6,0 0-9,0 0 7,0 0 0,0 0-12,0 0 8,0 0-10,6 0 0,-6 0-6,1-5-4,0 2-10,-1 3 1,4-5-5,-2 1 1,1-1-7,0 1 4,0-2-5,0 1-1,-2 0 0,2 3 2,-2-2-6,-1 4 6,5-6-11,-4 4-3,-1 2-4,4-1-3,-4 1-4,0-4 0,0 4-3,0 0 0,2-3-1,-2 3-6,0 0 1,0 0-2,0 0-3,0 0-2,0 0 0,0 0 0,0 0-1,0 0 1,0 0 2,0 0-6,0 0 5,0 0 0,0 0-3,0 0-2,0 0 4,0 0 2,0 0 1,0 0-2,0 0 6,0 0 0,0 0 4,0 0 6,0 0 5,0-7 2,0 7-5,0 0 5,2-3-4,1 0-1,0-2-7,1-3 9,1 0 4,-4 3 9,4-4 4,-2 4 5,2 0 1,-3-2 6,0 3 5,-1 0 1,2-3 0,-3 5-12,0 2-7,0 0-10,0 0 2,-13 13-9,-6 8 0,-13 22-4,-24 26-3,4 7 2,-4 10-6,-7-2 2,1 3 1,-5 0-1,1 1-2,-1 1-6,-9-1 0,2-9 0,5 0 9,-3-8-16,12 0 9,-2-9-12,11-6 8,13-20 4,1-1-7,5-1 3,2-5-11,9-6 8,0-4-4,4-1 5,5-5-8,0-2 1,5-4 13,3-4-18,-2 3-22,4-3-10,0 1-17,-1-2-4,3-2-18,0 0-23,0 0-18,7-16-27,-1 8-28,3-6-26,-1-3-22,6-7-22,-1 3-132,2-4-407,5 2 180</inkml:trace>
  <inkml:trace contextRef="#ctx0" brushRef="#br0" timeOffset="6442.5212">13924 14200 85,'-3'1'94,"3"-1"2,0 0 3,0 6-1,0-6 2,6 0 13,-6 0-2,12-2-6,-4-3-8,7-4-3,2-4-17,4-3 5,0-1-4,2-3-1,-1 0 5,2-1-3,-1-4-4,-3-1 6,-3-3-5,-1 0-6,-1-3 2,0-10 6,-6 12 3,0-1-2,-4 1 5,-1 3 4,-3 3-3,2 4 3,-3 2 4,-1 9 2,-1-2-8,2 0 0,-1 4-21,-1 3 5,0 2-13,2 2-9,-12 10-7,4 4-7,-3 15 5,-8 14-9,2 5-2,-1 4-6,1 4 1,-7 22-17,7-19 19,3-3-6,-3 2-1,-2 19 1,2-26 6,0 3 0,3 2-2,-2-1 2,-1 1 0,3 1-1,-3-3 1,0-4 3,1 2 4,0 1-10,3-5-15,2-1 12,1-13-3,2 1 1,-1-1 3,2 0-8,2-4 1,2-1 0,-1-6-4,4-6-1,-2 1-2,2-1-5,2-8 6,0 2-6,1-2 4,2-1 1,-2-5-3,3-2 2,4 1 15,0-5-8,4-3-5,1-5 9,0-5-18,3-4-7,0-2-9,-4-2-3,3-4-7,0-2 9,-3-14-7,-1 12-4,0-12-5,-3 11 0,-1-12-3,-4 14 2,-4-1 5,2-2 1,-3 3-4,-3 2 6,-4-1 2,-1 1 0,-2 6 2,-3 2 4,2 7 1,-2 0 1,-4 1-2,3 4 4,1-1 0,-1 5 2,2-2 6,0 2 1,3 3 2,4-4 1,1 2-6,2 2 2,-2-1-2,4-1 1,5-1 2,2-2 2,10 0 0,5-5 3,6-3-4,12-7 3,2 4 1,4-4 1,19-13-4,-18 13 8,20-9-6,-25 4 2,18-16-1,-19 10 2,1 0-1,-7-3 2,0 4-7,-4-4 9,0 5 5,-11 5-1,-2 1 4,-2-1 12,-2 5 10,-6 5 13,-2-1 3,-2 2 8,-1 6 17,0 1-11,-2 4-20,1 0 12,-2 4-7,0 0-6,0 0-26,0 0 17,-17 16-5,1 6-2,1 2-14,-2 5 12,1 0-9,2 2-3,-3 7-2,3-5-9,3-3 7,1 1 3,0-2-4,5 0-3,0-2 1,1-1-11,4 0-11,0-9-18,2 0-9,-1 0-10,5 0-5,2-4-9,0 2-6,1-8-13,0-4-12,7 6-11,-2-6-2,9-3-5,-8-3 5,8-2 4,-9-2-4,7-7 5,-2 0-1,-3-1 26,1-1 11,-5 2 34,0 1 18,-2-1 16,0 2 13,-6 4 17,3-1 15,-5 3 11,2 2-3,-3 0-6,-1 3-4,0 1-6,0 0-2,0 0-4,0 0-2,-7 15-3,3-5-2,-2 3 5,-2 0-9,5-1-1,0 4-3,1-4-2,2-2 0,2 3 0,3-1 4,-3-3 0,4 3 1,1-4 9,4-1 0,2 3 3,1-6 6,0-1 5,0-1 0,1-1 7,1-4 21,-2-1-2,-2 0 5,4-5 1,-6 0 7,0-4-2,-3 3-5,0-2 6,-4-1-3,1-5-13,-4 3-14,0 0 2,-4 2-15,-3-2 14,-3 3-19,-2 0 2,-7-1-18,4 9-1,-8-4-5,1 6-2,-1 2-13,2 2-11,0 7-10,1 2-21,3-5-14,5 3-22,-3 2-29,4 3-24,1-3-28,5 0-31,-3 2-39,7-1-14,2-3-16,3 3-148,-2-4-447,5-1 198</inkml:trace>
  <inkml:trace contextRef="#ctx0" brushRef="#br0" timeOffset="7108.9965">15185 14304 106,'22'-10'192,"-5"0"5,-3-2 0,0 0 12,-3-1-3,-1-1 7,-2-1-2,-3 4-5,1-4-8,-2-2-6,0 5-7,-1 0-12,-3 2-25,-3 1 4,2-1-11,-2 1-10,0 4-24,-2 2-7,-4-1-14,1 3-13,-5 4 5,-1 2-18,-6 7-9,3 5-6,-4 3-5,2-1-4,0 5-2,4-5-3,2 6 6,3-2-17,2-6-7,5 0 3,-3-2-6,5 3 13,-1-2-13,4-4-4,1-1-3,2-1 1,0-3 12,3-1-12,5-2-6,2-1-12,1-3 15,-2-5-10,5-2 7,1 0 3,-3-5-10,1-4 10,-3-2-5,-4 4 11,4-8 2,-1 0 0,-4 2-2,-1-2 18,-2 7 0,-3 4-7,0 3 9,-1 1-3,-2-1-2,-1 6-1,0 2-10,0 0 14,0 0-17,0 0-3,-12 22-1,4-6 2,0 0-3,-2 8-1,6-7-1,-3 8-3,4-8 0,-1 2 5,3-3-6,2-2 6,3 2-6,1-1 1,0-4 9,2-1-5,4 2 5,1-5 5,3-2-14,6-2 11,-1-5 1,7-4-6,-2-2-7,13-5-2,-3-3 14,2-3 4,-3-7 3,0-1-6,-3-4 8,2-3 1,-6-3 1,1-4-4,-4-2 14,0 2-15,-3 0 8,-5 13 0,-4 0 9,-2 4 29,-3 6-10,-4 2-3,0 4 16,-2 2-5,-1 1-4,0 4-10,0 5-7,0 0-1,0 0-6,-19 19-10,6 3 3,-2 3-6,-1 4-13,2 1 5,4 2 0,-8 9 1,9-11-3,1 1-5,-1 0 6,5-3 2,-3-1-8,3 0 0,4 0 2,-3-8-8,6-2-3,-4 3-11,2-2 11,-1-3-1,4-2-27,-4-3-10,4-1-3,-4 0-19,0 2 5,3-6-15,-3-1-1,3-1-9,-3-1-1,3 1-6,-3-3-9,4 4-13,-4-4-12,0 0-22,13-4-20,-8 1-19,1 0-31,1-3-44,0-2-23,-1 3-175,1-2-499,0-1 221</inkml:trace>
  <inkml:trace contextRef="#ctx0" brushRef="#br0" timeOffset="7436.2281">15803 14154 178,'-4'-3'345,"2"2"3,2 1-16,-4-4-3,4 4-39,0 0-25,0 0-21,0 0-20,14-9-10,-1 6-14,8-1-7,3-1-14,-3 0-22,6 3 2,-2-1-21,1 1-6,-2 1 1,-2 0-19,2 1-3,-10 0-12,2-1-18,-8-1 15,2 2-3,-4-1-1,1 1 1,-2-2-2,-2 2-9,-3 0-5,7 0-3,-7 0-7,3-2-9,-3 2-2,0 0-11,5 2-9,-5-2-16,0 0-18,0 0-19,0 0-24,0 0-17,0 0-29,0 0-14,0 0-18,6 0-19,-6 0-22,0 0-19,0 0-21,0 0-18,0 0-28,0 0-33,0 0-23,0 0-249,0 0-596,-14 5 264</inkml:trace>
  <inkml:trace contextRef="#ctx0" brushRef="#br0" timeOffset="9832.9341">10645 14959 106,'-2'-23'189,"2"6"-9,2 2-5,0 5 2,-2 0-5,0 5-16,0-1-21,0 3-12,0 3-22,0 0 1,0 0-10,-4 14-4,1 3-2,0 10 4,-3 4-10,-2 1-4,1 2-6,1-1-4,0 12-8,3-10-4,0 2-1,1-5-2,2-3-5,1 2 2,3-2 7,1 4 1,-1-8-5,4 1 7,-1-2 5,0-8-2,4 5-3,-1-4 1,3 2 0,-3-5 0,8-1-5,2 2-1,0-4-5,4-3 1,3-1-5,12-2 1,-1-7-3,7 2-4,-3 0 3,8 2 0,19-7-5,-24-3 0,24 3-8,-26 0 1,29-1-5,-24 0-3,18-1-3,-21-1 0,27 5 4,-22-1-9,19-2 1,-23 5 1,3-1-5,1 4-2,-1 3 1,-1-5 16,-2 1-23,4 2 4,-4 1 2,1 1-7,-1 1 4,-2 0-1,-1 5-2,3-2 4,-6-3-6,3 6 13,-4 5-15,0 0 2,-1 0-3,-2 4 7,1 1 0,-1-1-7,-4 8 2,-8-11 5,10 10-3,-11-9-10,6 11 13,-8-8 35,1 0 2,-1-1-18,-3 0 11,0 4-5,-1-3-7,-1 1 6,-1 2-2,-2-4-11,-1 1 8,0-1-11,-7-3 18,4-4-14,-4 1-11,1-3 6,0 0-2,-1-1 15,-2-5-17,1 4-4,-1-8 6,0 5 0,-3-7 8,1 5 6,2-1 6,0-1 9,0-2-3,-3-1 4,0 0-7,8-6-4,-1-1-24,5-5 27,-1-1-6,7-3-2,1-4-2,-1 2-14,3 0 11,4-1-13,-1 0 11,9-10-8,1 7-11,-8 5 10,9-2 4,6 0-6,0 2-2,-1 2-12,3 4 11,0 3 1,2-2-4,4 0-6,0 4 4,2-2 4,17 5-2,-18 3-29,16 5 22,-16 0 10,23-3-4,-4 6 2,-20 0 11,23 2-19,-2 3 3,-2 1 1,-20-7 5,21 9-19,1-2 13,0-2 2,-1 6-8,-22-7 13,22 4 12,0 1-13,-18-8-9,18 9 7,-19-6 4,19 1 1,-22-1-7,21 10-1,-22-7 7,2-10-3,24 6 7,-27-4 0,2 2 4,23 0 5,-25-9-6,6 2 1,-3 2 0,-2 1 7,2 0 11,21-4-7,-20-2 4,-1 0 0,20-4 1,-21 4-3,22-5 3,-24 4-3,3-1 0,-1-3-12,1 0 8,0 1-1,0 1 0,-3-5-8,0-2 6,3 0-19,-3-2 14,-3 2-1,-1-5 2,-3 0 0,-4-3-14,-6 6 15,6-13-5,-9 10-11,2 0 9,-3 0 1,0-4 5,-6-1 1,2 4 5,-3-1-2,-3 0 8,-2 8 2,-6 2 7,0-2 4,5-1-4,-5 4 4,-2 0-9,0 1 1,-1 3-3,2-1 3,-3 3-2,1-2-5,1-3 4,-2 6 2,-1-4-2,3 4-3,-4 1-3,0-4 4,0 4 1,0 0-1,0 0-1,0-6 4,0 6-5,0 0-3,0 0-3,0 0-3,3-1-7,-3 1 6,0 0-2,0 0-1,0 0 2,0 0-11,0 0 5,0 0-1,0 0-2,0 0-1,0 0-6,0 0 3,0 0 3,0 0 4,0 0-9,0 0 3,0 0-2,0 0 0,0 0 0,0 0-1,0 0 5,0 0-4,0 0 3,0 0 1,0 0-4,0 0-1,0 0-1,0 0 4,0 0-14,0 0 15,0 0 4,0 0-4,0 0 4,0 0-3,0 0 2,0 0-4,0 0-3,0 0 10,0 0-3,0 0-1,0 0-1,0 0-3,0 0 0,0 0-2,0 0 2,0 0 0,0 0 5,0 0-4,0 0 1,0 0-4,0 0-5,0 0 1,0 0 7,0 0-6,0 0 0,0 0-4,-3 11 8,3-11-6,0 0-4,0 0 2,0 0-7,0 0-7,0 0 13,0 0-3,0 0-1,0 0 10,0 0-8,0 0 6,0 0-4,0 0 8,0 0-8,0 0 5,0 0-7,0 0 7,0 0 2,0 0-9,0 0 11,0 0-4,0 0 3,0 0-7,0 0 3,0 0-2,0 0 3,0 0-7,0 0 6,0 0 0,0 0-5,0 0 7,0 0 1,-5 1-11,5-1 14,0 0-5,0 0 4,0 0 2,0 0 0,0 0-5,0 0-2,0 0-7,0 0 11,0 0 0,0 0-2,0 0 5,0 0-10,0 0 9,0 0-3,0 0 8,0 0-14,0 0 3,0 0 10,0 0-1,0 0-4,0 0 4,0 0 9,0 0-15,-6 2 6,6-2-3,0 0-1,0 0 13,0 0-11,0 0-2,0 0-11,0 0 10,-3 0-4,3 0 3,0 0 2,0 0-3,0 0 8,0 0-6,0 0 5,0 0-2,0 0 7,0 0-10,-4 3 3,4-3 0,0 0-5,0 0 4,0 0 5,0 0-1,0 0-4,0 0 0,0 0 5,0 0 3,0 0-4,0 0 0,0 0-2,0 0-7,0 0 3,0 0 5,0 0 0,0 0 0,0 0 1,0 0-4,0 0 6,0 0-8,0 0 0,0 0 1,0 0 0,0 0 4,0 0-9,0 0 6,0 0-2,0 0 5,0 0-1,0 0-1,0 0 3,0 0 0,0 0-6,0 0-3,0 0 12,0 0-4,0 0-1,0 0 2,0 0-4,0 0 1,0 0 1,-1 2-4,1-2 2,0 0 0,0 0 4,0 0-3,0 0-3,0 0-4,0 0 8,0 0-1,0 0-1,0 0 4,0 0 0,0 0-3,0 0 0,0 0-2,0 0 4,0 0-5,0 0 9,0 0-1,0 0-8,0 0-7,0 0 4,0 0 1,0 0-12,0 0-13,0 0-28,0 0-17,0 0-33,5-9-25,-5 9-30,0 0-36,1-5-54,-1 5-89,-1-13-69,-1 2-228,2-6-691,-3 6 307</inkml:trace>
  <inkml:trace contextRef="#ctx0" brushRef="#br0" timeOffset="11683.2472">16950 14191 110,'7'-18'168,"0"-6"-9,-6 4-14,1-6-18,-4-1-4,-1-2-6,-1 3-2,-2-5 0,-2 2-13,-2-5-2,1 4-9,-6-1-8,-2-12-9,-4 4-6,0-2-6,-1-1-3,-4 2-9,2 1-7,-4 0-3,-3-5-7,0 5-1,-1-2-9,-18-17-1,15 15 3,-17-15-4,14 24-4,-17-17 1,0-5-3,-4 10-4,0 0 3,-2 1-1,-2 1-1,-2 3 2,-4 2-2,0-2-4,-3 2 1,-5 3-1,-1-3-5,-2 0 2,-2 3 1,-1 1-1,-3-2 4,0 2-7,-4 0 4,-1 3 0,-1 1 0,-1 0-1,-3 3-2,2-1 3,-2 7-3,-1-10-9,-6 4 15,-1 1-8,3 1 5,-1 4 1,1-7 4,-3 5 4,-5-2-1,1 4 3,2 3 0,-2-3 0,-1 2 2,-1 3-2,-1-3 3,-2 5-1,3-1-2,6 0 2,-6 2 4,6 0 0,-3 0 2,0 6 2,4 0-1,3-5 4,2 5 7,0 2-8,1 4 1,0-3-2,3 4-3,1 4 2,1 1-9,3-1 3,1 5-4,0 0 1,2 0-6,0 2 1,8 2 0,2 0-2,1 7 0,2-4 4,5 8-7,20-9 1,0 3-6,2 1 5,-2 2-4,1 0 1,4 4 0,0 0-4,5 2 4,3 5-3,2-2 1,0 2-2,2-1-1,0 3 3,1 0-2,2 5 0,3 0 1,1-1 2,4 5-2,-2-1 0,2 0 2,3 2-5,3 1 0,-4-2 0,5 4 3,0-3 2,4-9-10,-1 16 7,0-4-2,4-1 0,-1 4 2,0 2-3,0-3 5,0 1-4,1 0 1,1 1 1,2-1-2,-2 4 0,0-5 1,2-1 1,-1 1-1,1 3-1,6-3 7,-3 0-7,1 3 3,5-2 0,-1 1-1,1-1 1,3-3 3,1 2-1,0 0-4,2 1 3,4-3-2,2 0 4,-3 0-6,2 1 1,-1-7 0,2 3 0,-1 3 3,3-7 5,4 3-10,-5 3 2,4 0 6,-1-5-7,5 3 1,-1 1 1,-1-3 4,6 1-5,-6-2 1,4 4-1,4-6 2,1 1-4,-1 0-2,0-1 4,0-2 0,5-2-5,-1-2 7,-2 1-3,5 2 3,1-3-2,-3-3 0,3 0 5,0 4-5,3-2 0,-1-1 0,0-3 0,2 0 3,18 7-6,-21-7 3,3-7-4,19 15 4,1-9-1,-23-5 1,1 0 0,24 4 2,-21-7-5,19 12 34,1-9-5,-21-4-6,21 6 4,-18-8-4,19 2-3,-1 5-5,2-5 1,-21-7-6,19 7 6,-16-9-1,19 6-1,-3-2-1,-17 0-8,19 2 6,-20-5-6,1 3 7,20-1-3,-21 0-3,22-1 5,-22 2 3,23-1 2,-2 0-4,-20 0 0,21 2 3,-19-1-4,17 1 6,-1-1-7,-17-3-3,21-4-2,0-3 11,-3 8-3,-1-1-6,1-1 0,2 5 5,-22-9-8,22 0 5,-2 4 1,-19-7 4,25 6 2,-3-5 0,-21 2-3,20-1 2,-19 4-2,19 1-3,2 2 7,-27-6 6,28 3-11,-5-2 1,-22-2-1,25-10 4,-22 7 6,19 1-3,1 7-13,-23-9 6,22 1 6,-23-3-1,26 2 9,-28 2-7,5-5-9,0 0 15,27-10 2,-30 9 3,1 1 9,1-7-8,2 6 19,-4-9-4,1 7 2,2-5 4,-4 1 10,0-2-10,-1-3-18,2 4 29,-2-2-5,-1-3 12,0 1-10,3-3-8,-2-3-1,-3 2-10,0-2 4,3-2-11,-2-3 1,-3 6 7,4-4-11,-8 6-8,6-7 7,-1-1 0,-2 2 9,-5-3-4,6 2-8,-3-6-4,-1 3-6,0 1 12,1-1-11,-1 1 8,-2 2 0,-6 5 1,4-9 3,-5 10-7,7-11 1,-1 0 0,-9 7-3,8-11 8,-3 4-19,-1-3 9,-7 10-11,2-5 13,6-4-1,-10 4-1,8-5-2,-8 6-9,0-2 9,0 3 5,1-4-4,-5 1 1,1-2 8,4-9-2,2-1 3,-7 16-3,-5-3 0,2 0 8,1 2-17,2-5 4,1 4 3,0 1-1,-4-1 8,0 3-10,-2-1 14,-1 1-6,-4 5 10,0 1-3,-1 0 1,-2 3-2,4 0-1,-4-1-4,0-1 0,-4-2-2,2 1-6,1 1-2,-4 0 0,0 0-1,-1-4 2,-4 5-9,-1-8-7,1 1 6,-3-2 2,0 5-3,1-1-3,-2 0-4,1 1 4,-2 0 1,-2 0-8,0-2 9,3 0-4,-3 4 1,-3-5 2,1 5-11,-2-1 6,-2-2 1,1 5 2,-8-13-2,7 10 6,-12-2-10,1-1 5,9 6-1,-12-8-7,-1 3-18,-3-4-3,-1-1-13,-3 3-16,-17-8-22,17 9-10,0 0-33,0-2-41,-1 2-28,-18-7-44,23 9-35,0 4-42,1-8-63,3 13-309,10 3-740,-1 1 328</inkml:trace>
  <inkml:trace contextRef="#ctx0" brushRef="#br0" timeOffset="15842.4835">674 12163 9,'-20'7'255,"8"-5"-1,2-2 2,-3 3-16,9-3-12,-2 0-19,2 0-22,4 0-21,-5 0-19,5 0-10,0 0-4,0 0 4,0 0 2,22-12 1,-2 4-4,5-4-4,3-1-15,12-3-7,2 2-9,-1-3-10,1 2-8,0-2-2,6-2-10,-5 2 0,4-2-7,-3 3-11,-2-2 9,-4 3-17,-11 5-3,0-2-1,-3 5-14,-2 0-8,-6 1 4,-4-1-2,-4 5-19,0-2 16,-1 4 7,-4-1-9,3-1-16,-6 2-5,7-4-10,-7 4-16,2-5-38,-2 5-27,0 0-21,-8-8-36,1 4-30,1 1-27,-4 3-32,-4-1-24,-3 4-185,-4-1-487,-1 5 216</inkml:trace>
  <inkml:trace contextRef="#ctx0" brushRef="#br0" timeOffset="16150.7513">606 12334 177,'-4'5'226,"7"-3"-4,-3-2-5,0 0-3,0 0-3,11-10-17,-1 5-13,9-8-12,0 0-16,2-1-11,4-1-6,3 1-12,11-10-10,-2 5-10,1-2-6,1 5-8,3-3-12,-1 2-14,0-1 1,4 2 5,-7 1-18,-3 3-4,-8 0-6,-2 3-3,-2-2-1,-9 5-6,0 3-7,-4-1 2,-3 1-1,0 2 1,-4 0-3,1-2-4,-4 3 3,7-2-9,-7 2 4,0 0-16,3-3-11,-3 3-31,0 0-16,0 0-26,0 0-28,0 0-37,0 0-31,0 0-31,-23-4-24,16 3-174,-4-1-442,-1 0 196</inkml:trace>
  <inkml:trace contextRef="#ctx0" brushRef="#br0" timeOffset="16874.4575">877 11719 35,'-4'-5'233,"1"-1"-3,-1 3-13,2-1-16,-1 1-16,3 3-16,-2-5-15,2 5-16,-3-3-17,3 3-17,-3-3-10,3 3-13,0 0-19,0 0 3,0 0-9,0 0-3,0 0-9,18 9 3,-8-3-8,6 2-4,6 4 1,1 0-8,2-2 3,6-3-6,9 5 0,-4 0-4,5 2 2,-13-7-2,10 4-4,-7-8 10,-4 4-17,1-2 6,0 2 1,-5-3-4,-2-1-5,-5 0 2,-3-1-1,-5 0 8,3 1-4,-4-3 5,1 1 11,-3 0 13,-5-1 13,8 2 5,-8-2 7,6-2-9,-6 2 9,0 0 5,8-1-5,-8 1 1,0 0-14,0 0 0,0 0 4,0 0-3,0 0-10,0 0-4,7 1 1,-7-1-2,0 0 0,0 0-10,0 0 8,0 0-2,0 0-4,0 0-4,0 0 2,0 0 13,0 0-20,0 0-9,0 0-1,-10 12-2,3-7-1,0 9-3,-5 5-3,-2 7 0,-9 14 2,0 1 10,-1 2-13,0 3-2,-1-1-2,0 0 3,-3-1 5,8-5-8,3-9 0,0 0-3,2-3 7,-4-3 0,6 0 3,2-1 2,4-11 9,3-1-17,1-5 0,-1 2 4,1-4 9,3 2-2,0-6 2,-5 8-3,5-8 7,0 4-4,0-4 30,0 0-26,0 0 6,0 0-1,-5 7 0,5-7-11,0 0 15,0 0 3,0 0 6,0 0-2,-5 2-3,5-2 9,0 0-1,0 0-1,0 0 0,-3 4 6,3-4-7,0 0-7,0 0-4,0 0 4,0 0-7,0 0 2,0 0 2,0 0-5,0 0 0,0 0 2,0 0-8,0 0 1,0 0-13,0 0 8,0 0-2,0 0 1,0 0-8,0 0-9,0 0 16,-3 4-11,3-4 11,0 0-8,0 0 8,0 0-4,0 0-8,0 0 8,0 0-7,0 0-4,0 0-22,0 0-3,0 0-28,0 0-16,0 0-29,0 0-20,0 0-28,0 0-30,0 0-33,0 0-37,0 0-43,0 0-4,14 0 5,-7 0-197,-7 0-533,17 0 236</inkml:trace>
  <inkml:trace contextRef="#ctx0" brushRef="#br0" timeOffset="18384.8094">14936 12482 120,'-15'-2'134,"1"-2"6,5 3-2,-3-2-5,5 6-3,3-6-5,-4 2-3,3 1-4,5 0-8,-8-1-1,8 1-11,-6 0-7,6 0-7,0 0-13,0 0-11,-6 0-1,6 0-5,0 0 2,0 0 13,0 0 8,0 0 7,20 6 15,-6-2 8,8 0 4,3 3-4,2-6 1,13 3-5,1 1-3,3-5-3,2 3-9,2-2 1,21 2-1,-21 0-14,26-1-1,-3 0-2,-3-1-16,-2 2 4,6 1-1,-6 0-7,6-3-2,-23 1-6,26 0 2,0 1-3,2 2-2,-5 0-5,-4 0-8,-18-2-3,21-1 5,-4 2 7,5-2-16,-27-2 2,24 0 7,-21 0 2,21 1-3,-22-1-8,20-2-3,-22 2-3,-4-1 6,0-3-6,-2 2-3,2-1 3,-11 5 10,-3-4-17,1-1-5,-6 1 11,1 0-5,-1 1 7,-5-1-8,-3 0 2,-4 1-6,1 0-1,-5 0-5,1 1 13,-2 0-1,0 0-2,-2-2-3,-3 2 17,7 0-21,-7 0 3,6-1-18,-6 1 10,0 0-15,6 0-13,-6 0-19,0 0-12,0 0-15,0 0-13,0 0-18,0 0-11,0 0-22,0 0-13,-19 5-12,6 0-10,-5-2-23,-5 0-11,-1-1-30,-1 2-188,-14 1-467,-1-3 207</inkml:trace>
  <inkml:trace contextRef="#ctx0" brushRef="#br0" timeOffset="18725.4588">15523 12661 142,'-10'0'145,"4"0"1,2 2-9,3-1 14,1-1 8,0 0 2,19 8 7,1-5 1,7-1-4,13 4 6,6-4-5,21 5 4,5-6-6,0 3 5,7 1 3,4-5-22,5 5 1,7-1-14,0-1-19,3 3-11,1-6-3,2 6-11,6 2-6,-7-1-6,2-2-12,-7 0-10,-6 2-8,-3 1-1,-8-6 1,-4 2-7,-27-4-8,-5 3-9,-11-2-1,-6-2 2,-4 1 5,-8 0-3,-3 0-12,-3-3 13,0 3 0,-3-1-6,3-4-5,-5 4-1,1-1-18,-1-2-18,0 0-15,-1 2-27,-1 2-28,2-4-31,-2 4-37,1-3-44,-1 3-32,0 0-29,10 0-38,-3 0-165,7-2-501,7 1 221</inkml:trace>
  <inkml:trace contextRef="#ctx0" brushRef="#br0" timeOffset="19213.6061">18131 12608 72,'-5'0'148,"1"0"2,4 0-3,-7 0-11,7 0-7,0 0 12,0 0 8,0 0 6,0 0 7,26 5-3,-6-3 9,8-2-8,12-2-8,6 4 3,2 1-2,28 1 8,-8 1-18,1 5-2,1-6-19,-22 1-17,28 3-10,14-4 48,12 3-14,6-4-15,9 4-13,8 0-14,-1 4-1,-3-2-10,-4-2-6,-11-2-12,-3 2-2,-8 1-4,-8-4 4,-10-1-23,-1 2 1,-7-3-3,-20-4-1,-1-1-9,-3-1 7,-1-1-10,-3 2 1,-14-4 3,-1 2 3,-2-4-3,-4 4-2,-6 0-11,0 0 22,-7 1-13,1-2-5,0 2-5,-4 0-9,0 0-6,-2 0-27,-1 0-20,3-1-21,-4 1-48,0 4-17,-5-9-14,0 8-11,-2-3-8,-1 1-9,-5 2-8,-1-1-28,-7-2-10,-2 4-10,1-1-185,-3 0-456,-5 1 202</inkml:trace>
  <inkml:trace contextRef="#ctx0" brushRef="#br0" timeOffset="19729.0197">18282 12717 84,'0'0'193,"0"0"-10,0 0-1,0 0-2,0 0 4,0 0-4,14 9 6,-4-9-6,4 2-1,7-2-7,3 1-12,3-1-5,13 1-10,3 2-8,5 0-8,1 2-7,2 0-2,-2 2-17,22 0 13,2 0 26,17 1-5,7 0-4,6 0-17,6 5-15,4 1-14,3 2-13,-10-7 0,-2 3-16,-4-1 12,-4-1-7,-6 0-10,0-3-4,-4-2-14,-8-3 6,-1 2-2,-9 0-6,-25-3-5,2 1-1,-1-5-6,-4-2-1,-12 5 5,-3-3-5,3 2-8,-14-2 7,2 0-1,-5-2-3,0 3 0,-4 0 2,1 0-4,-3-1-1,1 3-7,-1-1 1,-2 2 0,-3-1-4,7-3 4,-7 3-12,4-2 6,-2-1-2,-2 3-11,0 0-7,4-2-10,-4 2-11,0 0-1,0 0 1,0 0-15,0 0-5,0 0-5,0 0-12,0 0-12,0 0-4,0 0-8,0 0-9,0 0-9,0 0-4,0 0-14,0 0-10,-15 0-17,10 0-19,0 1-13,-3-2-16,2 2-25,-3-2-146,-1-2-416,0 3 184</inkml:trace>
  <inkml:trace contextRef="#ctx0" brushRef="#br0" timeOffset="24737.5663">2363 13802 42,'-13'-4'203,"6"2"-7,-2-1-10,4 1-1,0 2-16,0-2-7,1-1-5,4 3-12,-7-1-9,7 1-11,-3-1-8,3 1-13,-4-3-9,4 3-14,0 0 1,0 0-14,0 0-7,-1-4-10,1 4 3,0 0-9,8-3-1,-2 1 2,2-2-2,4 0 6,4 1 0,11-1 4,1 1 0,15-1 4,0-4 14,26 0 2,0 2-14,-3-6-1,5 8-5,4-4 6,6 5 5,7-6 0,4-8-5,13 9-1,3-1-9,2 2 4,11-3-4,0 1-3,6 3-12,4 3 1,-12 6-2,0-5-3,-2 4 6,-6 6-1,-4 1-13,-1 5-4,-9-5-10,-4 0-4,-10 3-2,0 0-11,-8-6-6,-9 5-4,-22-9-1,1 3 4,-6 2 0,-9-2-2,-5-3-1,-2 0 2,-8 1 9,1-2 0,-8 0 10,1-2-7,-2 1 12,0 1 7,-7-1 2,7-1 11,-7 1-6,7-4-6,-7 4-9,0 0-15,3-5-14,-3 5-24,0-5-24,0-1-28,0 6-27,-8-7-21,3-1-34,-3 1-41,-4 1-46,-3 3-189,-11 1-494,-2 2 218</inkml:trace>
  <inkml:trace contextRef="#ctx0" brushRef="#br0" timeOffset="25229.2979">2918 14103 115,'-24'-1'270,"9"-1"2,-1 0-3,2 0 4,6 2-25,0-3-24,4 1-17,0 2-32,4 0-15,-7 0-17,4-2-20,3 2-11,-3-3-11,3 3-9,0 0-19,0 0-4,0 0-5,0 0-7,13 5-7,-3-3-1,4 5 16,10-6-2,1 3 1,6-1 20,13-1 10,26-2 0,6-2-7,3 1 22,4-1-4,6-3-18,0-2 8,8-1-19,2-1 3,12-1-5,0-4-16,-2 8 0,4-7-11,-2 1 9,3 7-17,-3-10 2,0 8-2,-3-7 6,-4 4-16,-3 2 4,-4-2-15,-7 1 3,-4 1 0,-4 2-8,-9-1-4,-24 4 0,2-4-12,-3 7-6,-3-3-20,-3 0-26,-12-1 19,-5 4-2,-1 3-10,-8-6 21,-3 1 3,-7 2 17,0-3-23,1 2 20,-7 1 4,10-4 6,-10 4-15,6-3 21,-6 3-8,0 0-3,5-2-5,-5 2-12,0 0-13,3-3-11,-3 3-25,0 0-21,0 0-25,0 0-32,0 0-41,0 0-42,0 0-43,0 0-47,0 0-172,7-9-534,-7 9 237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1:42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3883 5792 92,'-9'1'172,"0"-1"-3,1 1-2,3-1-16,-1 0-11,3 2-19,3-2-14,-5 0-21,5 0-8,0 0-10,8 6 0,3-4-3,12 5 8,7-4 8,16 4 4,27-1 1,-2-8-1,5 2 1,1-2-4,6-3 3,9 0-5,5 1 1,-3-3-2,5-1 3,5-2-11,0 1-1,8-1-5,1-5-4,-2 8-4,3-2-5,-4 0-1,2 5-7,1-2-5,-4 2-3,-2 0-1,-6 4-7,0-3-1,-5 1-4,-3 0-5,-7 5-2,-3-6-20,-11 6-4,-25-2-14,-1-1-9,-2 0-1,-15 0-6,1 0-2,-8 0 3,-6 0 5,-1 0 2,-9-1 6,0 1 4,1-1 5,-3-1 6,-4 2 0,4 0 0,-4 0-10,0 0-11,0 0-26,0 0-20,0 0-26,0 0-30,0 0-26,-11-5-35,11 5-147,0 0-367,0 0 162</inkml:trace>
  <inkml:trace contextRef="#ctx0" brushRef="#br0" timeOffset="689.7241">8446 5762 132,'-4'2'136,"4"1"-16,0 2-11,3 0 1,6 4 7,13 4 11,5 1 8,15 1-5,26 10 4,8-8 1,7-1 4,4-7-4,15 3 2,6-6 3,5 3-6,9-5-4,8-5-3,10 2 8,6 0-18,6-2-3,6 1-12,5-2-5,10 4-13,-5-6-10,2-1-4,4 5-12,-6-3-6,-1-1-6,-1-3 7,0 3-14,-5-4 5,-8 1-18,-7 2-4,-6 0-14,-9 0-14,-11-5-2,-6 0-12,-13 1-5,-10 0-2,-9 3-3,-12 0-19,-21 0 9,-4 1-2,-3-2 12,-4-2 0,-10 2 0,-1 3 7,-6-2 1,1 2 3,-8 0 4,-4 0 9,-2 0 3,-1 2 0,0-1 0,-3 2-3,1-2-5,-5 3-33,5-2-27,-5 2-39,0 0-13,0 0-18,0 0-13,0 0-32,-18 10-26,2-4-129,-2 1-368,-2 3 163</inkml:trace>
  <inkml:trace contextRef="#ctx0" brushRef="#br0" timeOffset="4540.9455">5886 4446 5,'-2'-6'183,"1"1"-5,-3-1-5,-1-1 2,0-2-16,-2 3-5,1-1-16,-2 0-6,-2-3-10,0 2-13,-3-1 5,-1 0-16,-6-1-11,-1 1-8,-6 1-8,1 1-10,-4 0-5,-9 2-4,-1 2-8,-3 2-7,-5 3 0,-23 2-4,4 6 21,-5 1-8,3 4-2,-6-1-10,2 8-1,-3 0-4,0 1 3,0-1-8,-1 1 0,-4 3-1,4 4 7,-1-8 8,6 10 1,1-1-7,-3-1 11,4 4-14,5 3-6,0-2-2,-1 5 2,8 1 0,-4-2-4,18-10-3,-1 0-4,-13 15 12,21-18 2,3 5-2,2-3 0,2 3-2,13-5-3,-1-4-10,1 7 5,3 0-8,-6 16 4,9 5-1,1-2 4,0 5-6,3 0 1,3 1 6,2 1-13,2 0 7,3 2-6,2-4 5,3-2-8,2-2 4,5-2 3,1 0-3,2-2 3,6 0 1,4 0-1,-2-6 3,6-1 8,3 3 8,-1-3 5,25 5 12,-15-15 5,21 4 15,-19-12-9,23 3 12,-18-10 4,33-5-3,-3 0 14,7-3-6,5-2-9,-1-6-2,0-2 3,-1-2-13,2 1 1,3-2 0,0-2-3,1-2-5,-3 2-21,-4-4 10,-1 6 8,1-7-28,2-2 17,-4 1 9,3-1-14,-7-2 6,-2-6-23,-8-3 17,-2-2-3,4-3-4,-2-4 2,-7 6 6,-5-10-13,-20 17 0,22-21 2,-25 12-2,16-18 9,-20 12-8,1 0-10,-4-6 2,-5-3 3,10-23-5,-17 23-5,0-2 1,-4-4-2,-4 5 4,-3-2-2,1 1 10,-6 1 1,0-1 0,-4 3 4,0 11 8,-2-11 5,1 12 0,-6-15-6,0 3 8,-3 0 2,0 12-2,-4-11-8,-3 5-4,-1-2-4,-4 3-1,-2-3 0,-2 9-2,-5-3-2,0-4-2,-2 7-9,-3-1-3,-2 2-1,-18-11 9,18 16-10,-4-3-8,-3 5 5,-16-7 2,16 15 6,-3 1-7,-24-5 0,2 9-3,-1 6-1,2 5-1,-1 2 0,0 5-5,-1 0 16,22 2-7,-19 3 0,19 1-6,0-1-1,-18 8-9,22-7-13,3 4-12,1 1-23,5-3-22,11-3-26,5 2-43,5-3-46,4 2-39,2 1-18,4 1-22,5 4-37,0-1-211,7 3-581,4 6 258</inkml:trace>
  <inkml:trace contextRef="#ctx0" brushRef="#br0" timeOffset="5981.6537">9032 4453 92,'3'-4'176,"-3"1"-7,0 3 2,0-6-14,2 2-2,-2 0-9,1 0-5,-1-1-8,0-1-2,0-1-8,-3-3-8,2-1-3,-3 1-1,1-2-9,-4-4-11,0 2-11,-3-2-10,-4-2-6,-3-1-7,0 2 1,-5-2-15,0 2-4,-13-2-7,-4 3 1,2-2-7,-5 6-4,-2 0 2,-2 3-7,-1-2 27,-22 1-5,23 8 0,-1 0-1,-1 0 1,3 4 0,-4 1 3,-20 4-8,22 1 8,0 0-5,0 3 2,2 2 0,-4 1-4,-19 14 0,24-10-1,-1 2-11,2 2 0,-4 2 0,6 1 7,1 1-8,3 1-1,3-1 0,10-5-9,0 0 6,4 0 8,-1 3-13,3 1 0,-2 1-1,3 3-1,2 0 3,-2 3-1,-1 7 0,1 4-3,4-11 1,-2 10-2,7-10 3,-2 0-1,2 18 3,4-18-3,-3-1-2,1 3-1,2-2 5,0 2 1,2-3 0,1 3 5,0 4 5,2 7-1,2-9 6,2 10-13,1-11 18,4 17-5,-6-18 15,7 12-13,-2-12-8,1 11 9,1-11-11,-2-1 6,2-1-4,-1 2-2,2-2-4,2-4 3,2 2-1,0-1-3,5-2 7,-3 2-10,3-3-3,1-5 8,8 7-9,4-2 6,-10-11-7,3 2 5,9 0-8,2 5 3,0-3 7,0-7 7,-1 0-6,2-2 4,0-4 6,3-1 13,-2-2-5,1 1-6,4-5-12,-5 3 10,1 0-20,0-4 19,-1-1 2,3 3 5,-1-4-13,0 4-2,0-6 9,1-3-9,-5 0-2,5 1 12,-2-1-8,-4-3 5,1 2 10,2-2-6,-1 0-5,-14 4-2,4-4-17,7-8 20,-8 11 1,7-10-4,-9 5 1,1-2 4,12-3-10,-14 3-1,9-9 3,-3-2-7,-6 10 17,-2-2-7,-3-1-4,1 0 11,1-3 0,-5-3-5,8-11-5,-7 9 5,5-9-7,-7 8 12,1-1-1,-3 2 2,1-1 2,3-12-5,-5 13 13,-1 1 11,-1-1 15,-3 2-1,1 1 3,-1 2 3,-5 6-3,4-10 0,-3 9-6,-1-3-8,-1 3 0,-1 0-4,-1-8-3,3-2-8,-3 1-11,0-6 2,0 6-2,0-4-6,-4-1-2,4-1 0,-4 4-4,2-7-3,-2 5 0,-2-2-3,2 2-6,-3-2 4,-2 1-3,1 3-1,-3-2-3,-1 2 3,-1 1 1,-2 2-3,-2-2-8,-1 3 6,-2 1-6,-13-7-3,1 4-1,-4 0-2,1 1-6,-2 3-1,0 2 8,-2 0-3,4 3 1,-2 0 0,9 7 3,-10-6-13,1 6 11,12 3 2,-3-1-1,0 1 1,2 1-9,2 4-2,2-4-13,1 3-26,4 1-28,1 2-42,4 0-32,2 3-59,3 0-51,-2 2-36,2 0-33,7 2-52,0 2-297,0 0-748,6 1 330</inkml:trace>
  <inkml:trace contextRef="#ctx0" brushRef="#br0" timeOffset="7264.1919">11190 4400 34,'0'-19'189,"-4"0"-7,0-1-18,-3 6-15,-6-7-17,3 5-3,-7-2-24,-4 1-3,-4 0-24,0 4 5,-2-1-16,0 6-2,-12-7-9,1 11 2,8 1-18,0 3 7,-12 0-4,0 7-5,2 3-3,1 2-4,0 1-8,0 4 0,3 2-2,9-2-2,-10 5 1,4 3-4,8-7 1,-7 11 1,9-7-6,-6 10 0,2 2 2,9-9 3,-2 3-6,1 12 6,-2 0 2,5 1 6,3-8 1,-3 15 0,3-1 3,0 1 0,3-2 3,0 3-4,5-2 5,-5 0-6,4 1 2,2-14 0,-2 12-1,4-10 2,-3 9-4,5-10 0,0 14 5,-2-16-1,2 1-1,0 0 0,4 0 1,-1 0 0,2-1 0,-1 2 9,6-1-9,0 9 3,-3-11-4,3 0 7,1-1-4,1 2 7,9 6 0,-6-9 1,9 9-4,2-2-2,3-5-2,-1 2 1,5-5 3,1 0-5,1-6-2,1 1 1,-9-8-8,10 5-2,-2-6 6,-8-5-2,2 1 4,8 3-4,-9-8-2,12 2 4,-1-4-3,-11-1-4,0-1 3,3-2 5,9-2-2,-1-1-8,-9-1 6,-1-1-2,9-4-4,-12-2 6,12-4-2,-13 4-8,3 0 4,7-7 1,-11 2 0,-1 0 0,4-1 4,-3-2 1,1-3 0,4-6-2,-4 8 4,3-12-7,-8 7 13,-1 2 4,-1-4 26,3-1 11,2-9 10,-7 9 7,-2-1 13,3-13 7,-2-1-5,-5 11-4,3-13-4,1-4 0,-6 4-8,-4-2-9,2 0-6,-2-2-7,-1-1-9,-3 2-6,0 2-5,0 0-5,-1-2-8,-1 0 0,-2 1-1,1 12-10,-2-14-3,0 14 0,1 1-3,-3 0 4,1 2-11,-1 1-1,-4-1-6,1 4 3,-2-3 2,-5 7-4,-2-5-3,-9-5-9,0 2-8,-8 5-16,-4 2-3,-4 6-1,-1 2 0,2 1 11,3 4-2,2 0 1,0 8 0,9-1-6,-10-1-12,11 5-22,-1 2-15,-11-2-37,2 5-36,0 3-43,-1-1-51,12-1-64,-14 0-72,-1 1-237,4-1-672,-3-10 298</inkml:trace>
  <inkml:trace contextRef="#ctx0" brushRef="#br0" timeOffset="8345.1972">3225 2813 16,'-3'-24'197,"-1"-5"-9,1 1-19,0-5-8,-1-3-17,1 2-1,-2-12-12,2 10-4,-3-10-12,-2-3-17,1 16-1,1-2-6,-4 2-10,-1 3 5,0 5 0,1 0 1,1 10-7,-3-7-7,2 10-5,-3-1-12,6 5 9,0 1-16,0 4-1,4-2-12,-2 5 1,5 0-17,-9 15 7,0-1-7,4 19 0,5 4-5,0 12-3,4 11 5,6 20 0,-1-20-5,3 26 4,2-29-5,6 21 4,-4-19-1,3 18 0,-2-20 0,0-4-1,0-1 1,-3 3-2,4-3-2,2 1 3,-7-6-2,4 2 0,-9-17 1,2 1-3,-5-1 1,1 1 2,1-7-7,-4 4-7,-1-5-23,-2 1-25,-2-6-19,-1-4-23,-1-1-21,1-3-37,-4-6-49,-3 0-169,-2-4-398,-5-7 176</inkml:trace>
  <inkml:trace contextRef="#ctx0" brushRef="#br0" timeOffset="8983.2214">2990 3020 137,'20'-21'140,"2"-3"-15,2 3-1,10-12-17,-1 2-4,-3 3-9,0-4-20,2 0 4,-5-4-19,0 2-5,-5-5-12,-1-2-5,-4 0-5,-3-3-13,-4 13 9,-3-3-5,3-12-16,-7 15 16,1-3 3,-3 3 7,1 4 13,-4 0 26,1 10 4,1 8 7,-4-1 4,3 5-6,-1 0-16,-1 1-9,3 4-2,0 0-9,-4 13-1,1 1-6,-1 12-6,3 8 0,-2 0-3,1 17 1,2 1-4,0-18-4,7 11-1,-4-12-5,4 0-2,4 1-2,-3-5-3,3-3 1,0 2-4,3-4-12,-1-2-7,1-1-14,-1-8-18,1-4-9,-2 0-16,1-6-1,1 0-4,3-6-18,-5-5 3,3-1-2,-4-5-23,3-7 7,0-4-4,-5-2 4,-4-4 29,1 4 4,1-4 32,-6-1 12,4 1 22,-2 4 9,-1 10 18,-2 3 24,0 2 3,0 5-4,0 2-11,0 5 3,0 0-7,0 0-4,0 0-6,0 0 12,0 29-2,0-13-3,3 9-11,1-5 11,-2-3-10,1 2 5,2-5-11,2 5 10,0-6-6,4 0 3,-2 0 22,2-3-7,-1-5 14,0 0 15,0-4-6,0-3 6,1-1 7,0-3 3,0-4 2,1-2 3,-1-2-8,3-8 0,-3 0-4,2-5-9,-6-2 0,-2 2-6,-3-4-4,-1 5-5,-3 0-4,-1 5-6,-1 5-3,-5-1-7,-1 2-14,1 2 0,-7 5-17,2 4 2,-7 2-2,0 4-7,-5 9 5,5-2-2,3 6 0,0 4-1,8-5-4,-7 7-1,6 2-12,4-8-21,2 2-8,4-3-35,0 3-13,5-2-13,4-3-19,2 2-152,4-7-321,6 4 142</inkml:trace>
  <inkml:trace contextRef="#ctx0" brushRef="#br0" timeOffset="9561.1291">4073 2151 74,'-10'-11'163,"3"6"-9,-3 0-13,0 4-23,-4 1-1,0 6-15,2-1-8,-4 13-7,2 0-15,1 4-1,3 4-7,2 1-9,1 4 0,4-6-12,3 4 4,0-1-9,0-8-7,3 0-4,1-3 5,-1-1-5,5 0 2,-2-5-5,1-4 4,0 3 3,3-5 8,-3-2 4,3-3 7,-2-2-9,1-4 0,2-4 1,-3-4-5,5-6-7,-3-3 4,-3-5-9,3 2-5,-5 0 1,1-5-5,-4 4-1,0 10 20,-2-3 5,2 11 6,-2-1-6,1 3-2,1 3-12,-1-3-2,-1 7-6,0 0-2,0 0-8,0 0 6,-1 20-3,-1-3-4,5 0 1,-3 0-8,4 0 1,2 3 3,-2-4-7,0-4 3,3 3 5,-1-5-5,1 2 6,0-6 2,3 0 6,-3-1 4,1-3 12,2-2 7,0 0 6,3-8 5,-1-1 11,0 0-4,2-11 3,-1 2 2,2-5-8,-4-2-5,0-8-5,-3 4-2,0-15-5,-4 11-3,-1-3-13,-3 2 3,-3 0 3,-2-15-6,-2 16-3,-1 0 25,0 5 3,1-1-5,0 4-1,0 11 4,1-2 3,2 7 4,0 1-22,1 4-6,-1 0-5,4 4-5,-3 2-10,3-2 6,0 20-4,0-1 3,7 11 5,0 5-5,3 11 5,0 2-9,5 0 4,8-2 7,-5-3-2,5 0-1,-9-14-13,11 9-11,-13-13-21,4 3-32,1-1-17,-4-3-30,1-4-35,-3 3-28,-4-10-28,0-5-39,-1-1-202,-3-1-481,-2-3 214</inkml:trace>
  <inkml:trace contextRef="#ctx0" brushRef="#br0" timeOffset="9749.2541">4397 2034 244,'0'-15'257,"4"-4"-26,2 0-5,6-6-24,1 3-14,-2 1-19,6-4-20,0 4-9,-1 2-20,-1 4-30,-2 5-28,-1 3-34,1 2-28,-3 3-17,2 6-17,-1 2-5,-4 9-39,4 9-27,-7 2-23,-4 10-39,-5 17-90,-5-5-277,0 1 122</inkml:trace>
  <inkml:trace contextRef="#ctx0" brushRef="#br0" timeOffset="10084.1414">3815 3475 236,'-5'5'293,"5"-5"-4,0 0-16,0 0-28,0 0-23,12-18-15,5-1-1,11-14-13,7 0-4,20-16-9,-18 15-10,21-18-13,-3 7 4,-16 11-15,20-19 0,3 4-21,-3 1 8,2 2-19,-3-1-26,-17 19 5,1-1-12,0-3-8,-2 4-5,-6-1-7,-8 10-23,-5 2 9,-5 6-1,-5 2-6,-1 2 4,-2 0 2,-2 2-12,-2 3 1,-4 2-8,7-8 5,-7 8-15,3-5-8,-3 5-18,0 0-21,0 0-25,0 0-17,-10-7-33,10 7-13,-14 3-27,14-3-24,-21 9-15,7-1-23,0 1-11,-3 6-16,-3 2-24,2 0-202,-3 0-499,0 4 221</inkml:trace>
  <inkml:trace contextRef="#ctx0" brushRef="#br0" timeOffset="10398.2954">3950 3621 95,'-5'9'361,"3"-6"-52,2-3-11,0 0-15,0 0-10,30-19-5,2-11-8,22-20-12,5 1-13,4 2-17,5-9-28,6 4-9,4-1-6,-3-2-8,1 6-25,-2-1-10,-9-2-15,-3-1-5,3 10-16,-27 12-6,3-3-7,0 4-3,-6 2-28,-14 3 15,3 6-15,-3 0-10,-4 4 6,-4 3-7,-5 3-4,1 3-4,-4-3 5,2 6-3,-5-2-11,-2 5 5,4-9-8,-4 9 0,4-6-19,-4 6-13,3-8-14,-3 8-15,0 0-19,0-6-33,0 6-14,0 0-28,0 0-24,0 0-21,-13-3-18,13 3-7,-14 9-16,6-5-16,1 1-19,-2 2-7,-1 3-202,-8 4-500,6-6 221</inkml:trace>
  <inkml:trace contextRef="#ctx0" brushRef="#br0" timeOffset="28886.3264">13783 4821 140,'0'0'175,"-2"-3"-10,2 3-4,-2-4-7,2 4-10,-3-3-2,3 3-11,0-4-2,0 4-6,0-5 1,0 5-16,-2-10-7,0 6-14,-2-4-6,1 1-7,0-5-5,-1 2-6,-2-7-10,-1 0-5,-3-4-3,-2-1-6,1 2-1,-2-4 1,-2 1-6,0 0-3,1 0-2,-2 4 1,0-5-6,0 1-1,-5 3-2,0 3-1,0-2-4,-2 1 6,-2 2 0,1-1-5,0 0-1,-4 5-9,-8-8 6,8 9-5,0-1 2,-8-3 23,-4 5-5,4 3-4,6 5-1,-11-5-5,0 4-3,2 1-2,0 3-2,1 2-2,8 0-5,-7 0 1,9 3-2,0 0 0,0 5-3,4 2 4,-3-1-6,0 2 0,3-1-5,5 0-3,6-1-4,-2 3 6,2-4-3,-3 10 11,1 2-5,-1 7 12,-7 7-7,3 2 4,0 0 0,2-9 2,3 2-2,-8 8 1,3-2 0,3-7 3,1-2 0,-2 10 2,-4-1-1,8-8 1,-2-2-2,1 1 1,1 3-3,-3-3 6,3 2 2,-2-2-2,-1 12-3,4-10 1,1 2-3,-1 10 4,0 3 1,5-15-3,0 0 1,0 3 0,1-1-1,-1 0 5,2-2-4,1 1 0,0-6-4,3 2-2,-3-2 3,4 0 2,1-2-2,0-4-1,0 0-1,3-1 1,-1 0 2,0 0-2,2 8 8,2-4-5,-2-3-2,3-3 2,-3 8-2,3-4 1,1-2 2,1 6-1,-2-8 2,6 5-4,-2-1 2,0-6 1,5 2 2,-2 4 0,0-1 1,0-3-13,3 0 18,3 0-3,0-1-2,1-3 3,1 1-6,2-3 3,2 2 5,-4-1 0,5-1 0,-2 0 6,1-1-8,0-3-2,4 1 5,-2-4-5,-1-1 1,0 2 2,1-1-4,-1-4 0,-1 3 3,1-1 0,-1-4 0,0-4 0,2 5-5,-1-7 9,3 6 1,-3-4 2,1 0 7,1-2 5,0 1-5,0 1 10,-2-5-2,1 0 2,-3-1 5,-1 4 4,3-7 4,-3 0-19,0-1 20,1 1-2,0-2 8,0 8-3,-2-10-24,2 0 27,-2-1-12,1 3 12,0-3-7,-4 1-11,3 0 9,-2 2-3,0-3-5,-1 1 2,-4-3 7,1 1 11,-4 2-5,0-4-5,2-1-4,-3 1-5,0-2 1,-3 9-4,0-9 4,1-5-11,-1 7-6,0-4 11,-1 2-4,-3 1 3,2 1 2,-1-4-5,-2 2 1,0-1-5,-1-3-1,2-3-1,-3 1 2,1 0 0,1-2-5,-1 0 4,-1-1-10,2 0-2,-4-3-3,1-10-2,-2 15 6,2 3 13,-1-7-2,0 6-1,-1-2-5,-1-1 5,1 0-8,-2 1 2,0 1-4,-4-1-1,7 3 2,-4 0 1,-2 0-1,2 0-5,-3-2 0,0-2-1,2 2-4,-6 1 1,5 0-5,-6 1-5,5 0 10,-4 5-6,1 0-2,2 6-7,-1 2 6,2 2 3,-3-2-4,2 2 1,1 5 2,-1-3-7,0 1 4,1 5-2,3-1 4,0 3-2,1 0-5,0 0-2,-1-1 1,1 3-12,0 1-16,1-4 6,2 5-17,-2-2-4,2 2-15,0 0-14,-5-3-16,5 3-26,0 0-31,-2-3-39,2 3-29,0 0-33,0 0-30,0 0 7,0 0 5,-3 11 10,0-4-12,1 3-13,-1 2-12,1-1-172,0 2-508,-3-2 226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2:19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12348 12047 98,'3'-25'101,"-2"8"-12,0 0 0,1 1 4,-2 4-1,0 0 7,0 6 0,0-1-7,0 0-1,0 2-2,0 0-13,0 1-6,0 0-16,0 4-3,2-5-4,-2 5-9,0 0-6,0 0-5,0 0-7,0 0 2,0 0-1,1 19 1,-1-8-8,1 5 11,-1 3 0,2 4 2,-2 9-3,1-3 7,-1 7-5,-1 10 3,2 2 7,-1 0-3,-3 1-2,5 4 0,-4-1-6,2 5-3,-1 1-12,1 22 1,0-24 0,0 1 3,0 0 0,1 26-5,1-28 3,-1 27-2,0-27-1,-1 3-2,3 22 3,-3-24 0,0 25 0,0-24-5,0 3 5,0-2-8,-4 22 0,0-25 3,1-3 1,1 6 5,1 0 0,-3-3 13,1 29-8,0-27 3,5 25 4,-2-28 0,3 3 2,-2 0-6,4-3 4,0 5-3,-1-4 1,0 2 0,1 1 1,-3 1 3,1-1-5,-1 2 3,0-4-2,-2 3 7,3 0-4,0 0 2,-6-5 32,2-1-1,1-2-3,0 2 0,-2-3-4,2-1-4,-1 2-2,0-3 2,-1-1-1,-1 3-5,3-5-8,-1 5 7,0 1-7,1 1 4,-2 2-2,1-1-1,-2 0-3,1 1-2,0-3-4,0 4-3,1 3-9,-2 0 6,-4 23 4,3-32-4,-2 5-3,3-1-34,-1 3 11,1-3 3,-2-2-7,-1 6 17,5-1 4,-4-5-3,-1 4 9,3-7-5,1 9 5,-3-1-4,3-1 6,-3-4-12,0 7 12,-1-5-5,5 6-1,-3-3 32,0 1-8,1 3 1,-3-5-7,4 2-1,0-2-9,-1-1 1,-2 3 2,3-2 1,-1 1 6,1-2-4,-3 0 3,2 0 18,2-2-11,-4-1-14,0 0 7,2 0-6,1-5 6,-3 2 1,5-1 2,-1-12-6,0 0-6,-1 1 5,4 17 4,-4-18-2,-1 14 18,0-14-4,5 14-10,-5-14-1,0-2-1,3 1-27,-2-3 7,2 3 1,-2-4 4,1-3-6,1 2 14,-3-3 16,4 6 3,-4-9 2,2 4 0,0-8 24,-1-1-9,2-1 2,-1 7-6,-1-6-3,1 2-6,1-2 1,-1-1 0,1 0 4,-2 1-1,2-18-9,0 0 8,0 0-4</inkml:trace>
  <inkml:trace contextRef="#ctx0" brushRef="#br0" timeOffset="11994.7383">23411 16031 42,'0'0'162,"0"0"-10,2-6-16,-2 6-6,0 0-7,0 0 5,0 0-20,0 0 0,0 0-9,3-4-9,-3 4 3,0 0-1,0 0-3,0-5 6,0 5 0,0-4-6,0 4-3,0 0-5,0-5-4,0 5-4,-3-5-7,1 3-8,2 2-1,-3-6-11,0 2 0,3 0-4,0 4-6,-4-3-1,2-1-7,-4 1 4,1-1-7,2 1-3,-1 0 3,-2 2 3,2-3-4,1-2-1,-8 1 3,4 3 0,-3-4-4,2 1-5,-1 0 6,-5-2-4,0 2-6,1 1 6,-1-4-1,-3 4 3,-2-6-4,3 4 0,-4 1 1,5 1-5,-2-1 1,-9-3-1,7 4-1,-3-5 0,2 4 3,-3-5-1,2 3-2,0 2 5,-1-5-8,3 4 3,-3-2 3,5 4-4,-4-1 1,1-4 0,-3 5-3,2-1-1,0 0 3,-1-1-9,6 5 9,-6 1 1,-1-4-7,0 0-1,2 2 12,-1-4-13,1 6 3,0-3-1,-2 0-2,3 3-5,-1-4 7,4 0 1,0 4-2,3 0-5,-6-1 1,5 2 5,-1-3-2,1 2-1,-5-2 2,6 2-6,-1 0 4,-8-3 1,8 3 5,-8 0-8,2-2 0,4-3 3,-4 1 1,1 1-2,2 0-2,1 2 5,-3-4-4,6 2 4,-5 1-3,1-1-1,3 6 1,-5-7 2,-1 0-2,3 1-5,-2-1 6,3 4 5,-5-5-8,1 1 3,-2 1 3,1-2-6,-1 5 3,-1-3-3,0 1 3,0 0 3,0 1-6,0 1 5,0-6-2,-1 4-1,1 4 10,2-5-14,1 2 3,-1 2 3,1-2-2,0 2-4,7-1 4,1 0 0,-2 3 2,-1-3-4,2 4 8,-7-4-8,7 2-2,-6 0 4,3 0-1,2 2-1,-7-4-2,2 3 4,-3-1-9,1 1 13,-1 2-4,3-1-1,5-1 2,-5-1 9,5 2-8,-1-1 2,-1 0-3,3-1 9,0-2-4,1 4 2,-2-4 0,-1 3-1,2-2-1,0 0-2,-3 2 10,3 1-11,-4-3-2,-2 3 3,6-3 5,-3 1-2,-3 0 0,4 1 2,0-3-1,1 3-4,-1 1 5,1-2-2,-1 1 5,-1-3-4,3 3 14,0 0-15,4-4-3,-3 4 2,-1-1 0,1 0-2,0 1-1,3-1 1,-3-1 10,3 2-14,-1-2 3,-3 3 3,0-1-6,-2 2-6,2-2 1,0 2 3,1-4 5,-2 2-5,0 3 3,0-4 3,0 1-4,2 1 2,-1-4-4,0 6-2,4-4 4,-4 3-3,4-4 4,0-1-3,2 5 10,-2-3-13,10-2 4,-14 3-6,6 0 6,-1-1-1,2 0-6,-3 1 4,2 1 0,-2-1 0,0 2 5,0 0 0,3 1-7,-3-3 3,-1 1 5,1 1-4,0 0 5,-1 0-7,1 0-2,-1 2 8,-2-2-4,5 0 0,0 0 1,0-1 3,-2 0-3,2 2 0,1-3-5,0 3 2,-3-3-2,0 4 2,3 0 1,0-5 1,-3 2 1,0 1 1,3 1-2,-2-2 0,1 3 1,1-2 7,0 0-8,0 2-4,3 0 1,-1-3 3,0 3-2,-2-1 12,4-1-13,0 2 4,-1-3 3,0 1-6,1-2 13,-4 5-8,3-4-6,0 4 2,-2-1-2,1 1 0,0 3 3,0 0-3,-1-2 8,3 3-4,-4-2-2,4-3-2,-4 5 14,0-6-10,3 5-4,-3-1-1,4-1 2,0 7 2,-1-7-8,1 2 9,-2-4 8,3 3-10,-2 1 4,1-4-9,3 3 6,-3-4-3,3 1 1,-2 1 6,0 1 7,1 4-9,-2-5 5,1 3 4,1-1-8,1-1-16,-1 3 11,2-2 1,-1 2 0,0-2 5,-1 0 0,2 0-3,-1-2 2,3 2-5,-2 2 4,1-2-5,-1 2 3,1-4-3,0 1 1,0 1 10,2-1-5,-3 1 0,4 2 5,0-3-8,-3-1 4,2-1-7,-3 3 6,5 0 5,-2-5 0,0 2 1,3 3-11,-4-7 4,4 6 4,-1-4-1,-2 0-1,3 2 4,-1-2-5,2 4 2,-2-4-1,1 2-3,0 0 1,2-1-3,0-2 3,0 3 6,-1 1-8,1-2 2,-1 0-5,3 2 11,2-2-7,-3 0 2,4 3 6,-4-4-6,4-1 4,-1 2-11,-1 1 7,4-3 2,-2 1-3,1 3 2,1-3 13,-2 2-20,7 2 5,-7-4-6,0 0 7,-1 2 10,1-7-15,1 7 1,-2-1 7,3-5-10,3 5 1,-3 0 1,-2-5 3,0 4 3,0 0-3,3-3-7,4 3 15,-1 4-12,-5-8 7,2 1 3,5 0-10,-1 3 5,-2 1 2,-2 0-4,-3-6 4,3 2-11,-3 2 10,2 2-2,-1-1-5,-1-5 7,8 3 0,-8-1-3,-2-1 0,5 3-7,0-2 9,-3 1-1,-1 0-2,5-6 2,-4 8-4,9-3 7,-5 10-2,-2-10-4,-1 1 0,3-3-3,-5 1 4,4-2 1,-3 3-7,2 5 15,-2-7-7,0 3 0,1-4-1,-1 4-1,0 0 7,-4-3-14,4 2 13,3-2-2,-3 4 0,-1-3-1,1 1 1,2-4-5,-1 6 2,1-4-11,-1 0 11,3-1-3,2 5 8,-6-11-7,3 9 10,0-1-8,-3 3-7,2-4 7,-1-4-1,-1 6 9,-1-2-8,-2 5 0,3-5-2,-4 0 5,1 0-12,1 2 11,-4-2 1,6 3-7,0-1 6,0-2-7,0 0 11,2-2-6,-1 4 1,-1 1-1,8-2-6,0 2 6,-8 0-1,7-1 11,-4-2-12,-1 2 8,-2-5 0,1 4-3,1 1-2,0 1 2,-3-1-4,4-2-2,-3 1 2,-1 0 4,1-2 0,-1 0-2,2 2 1,-2-2-6,1 2 10,0-2-8,3 2-2,-3-2 2,4 2 1,2-1-8,-3 2 15,-3 0-6,9-2 1,-6 0 1,3 0-1,-4 1-1,1-1-7,4 0 10,-7-1-7,0 2-1,-2-2 3,0 8 5,-2-9 0,4 1-3,-5 0 6,4-1-7,-1 1 5,2 2-8,-3-2 5,2 1 1,0-2-2,2 4-1,-1-2 2,3 0 3,-3 0-5,2 1 3,-1-2 9,2 2-12,-4-1 38,2 3-20,2 0 15,-4-3-5,5 1-17,-8 0 13,4 0-3,0 1 0,1-2-4,-4 3 0,3-3-10,0 2 6,-4-2 3,1 0-8,2 1 10,-1-2-18,5 2 16,-3 0 6,-1-1-5,4-1 1,-2 2-6,1-1 6,-1 1-7,2-2 7,-3 1-7,6 0 6,-4-2-5,3 5 4,-2-3 5,4 6-10,-7-6-2,3-1 3,-3 0 14,1 2-22,0-4-1,-1 3 6,4 2 6,-5-4 5,1 0-6,3 4 2,-3-2-5,0 0 15,3-2 11,-3 1-23,3-1-11,-3 0 16,3 2 1,-3-1-6,3-1 11,0 2-3,-2 2 5,1-4 4,-1 2 1,0-2-17,-3-1 17,2 1 11,-1 0-16,-1 0 4,4-1-4,-2-4 2,-1 4-12,1 1 9,-1-1-1,-3 3 1,4-5 0,-5 3-13,1 1 4,6 0 15,-8-2 1,1 1-12,-1-3 2,3-2 4,2-3-1,-3 3 7,4 4 1,-3 1-16,-5-2 14,4-2-1,5 0-10,1-2 8,-1 3 3,-5-5-4,3 0-3,0 5 1,-5-1-2,-1-2 2,2 3 1,-2 2 6,2-3 6,-5 1 12,2-2-1,1 3 6,-4-3 2,1 3-5,-1-1 8,0 5 4,0-3 0,-2 1 0,2-3-9,0 1 11,-2-3-12,3 2 1,-1 0-5,1-3-7,5-5-13,-3 5-5,-1-2-5,-1 1 1,5-4-3,-5 2 0,0 1 3,-1 2 4,0-4 0,1 7 1,-2-2-5,0 2-2,1 0 5,-1-2-11,0 2 3,1 0 5,-1-2 0,-1 1-9,1 2 7,-2-3-7,2 1 7,0-1-9,-1-3-12,3 2 9,-4 1 4,0 1 0,2-5-2,-1 5-2,3-5 2,-4 0-4,0 5 0,3-1 1,-6 2-13,6-3 18,-3-4-7,0 8 0,0-2-3,0 6 1,0-10-12,0 0-1,0 2-1,0 3 3,0-2 3,-3 2-9,3-4-1,0 3 3,-4-5 7,3 3 2,-1 3-11,2-2 5,-3-1-1,1-2 1,0 0 3,-2 4-1,1 1 0,3-2 7,-3 1-7,2-1-3,0 0 8,1 7 0,-3-9-6,1 4 2,0 1-4,2 4 5,-6-16-2,3 9 6,0 0-6,-1 0-6,1-3 4,-1 2-1,0-1 4,0 2-4,0-2 3,1 3-1,-2-3 8,-2-1-5,0 7-7,3-2 1,0-4-4,-3 2 8,1-1 0,-2 0-1,2-1-2,-1 2 4,1-2-3,-5 6-1,4-4 2,-3-4 5,3 5-3,4 1 1,-2 0-1,-1 1 3,2-4 0,-2 4-7,-4-4 5,3 5 1,0-4 0,0-2 5,0 3 8,-1 1-13,1 3 4,-3-4-4,4 0-3,-4 0 1,-1 5 4,1-2-2,-3-3 0,2-1 2,-3 1 5,3 2-7,0-8 6,-3 9-5,-1 1 0,3-1 7,2 2-7,-4 0 4,1-6-5,-1 4 9,4 0-7,0 2 3,-1-6-2,-3 4-1,4 1 1,3 1-16,-3-1-33,0-1-45,1 0-44,0 0-36,1 2-34,-1-4-76,-1 5-61,2-7-100,-5 4-361,-1-5-875,0 3 387</inkml:trace>
  <inkml:trace contextRef="#ctx0" brushRef="#br0" timeOffset="13770.4784">18495 12859 134,'1'-2'227,"5"-3"-12,-5 0 4,2-2-23,0-3-13,0 1-7,0-2-9,-2-1-11,-1 1-5,0-5-7,0 0-12,-1-2-13,-2 1-7,0 1-12,0 5 3,-1 1-10,-2 0-9,-1 3-16,1 0-13,-5 3-3,1 4-10,-4 5-10,-4 8-2,-2 3-2,2 6-5,1-1-4,2 5-6,-1-2-2,6 0-5,-1 0-2,4-7-2,3 0-8,2-2 2,2 0-5,-3-5 2,6-2 1,0-2 8,0 1 1,4-3 0,3-3 1,1-4 3,2-2-3,2-4-1,-1-1 4,5-6 9,-4 0 7,3-2 3,-3 0 9,-1-1 4,-6 4 5,2-2 14,0 0 0,-3 1 6,-3 6 9,-1-1 2,1 2 2,-1 3-12,-3 2-11,3 0-17,-3 4-10,0 0-7,0 0-6,-3 19 0,2-4 3,-5 2 12,3 7-18,0 0-1,-1 0-1,4 2-9,0-6-9,0-3-19,3-1-25,1-3-12,-1-1-6,4 1-25,4-2-37,-1-4-46,7-6-68,4-2-272,0-4-561,3-6 248</inkml:trace>
  <inkml:trace contextRef="#ctx0" brushRef="#br0" timeOffset="14015.0948">18970 12387 252,'-2'-11'311,"2"0"-6,-3 2-19,3 4-28,-3 0-31,-1 5-22,4 0-22,-12 13-16,3 3-8,-4 11-1,-4 17-14,1 1-7,0 2-29,1 3-28,1-1-13,-2-2 0,2 6-10,-3 1 1,1-2-11,-4 27 2,5-29-7,0-3 1,-1-1-13,5-14-1,0-2-6,1 2 1,-7 13 6,7-15-1,-1 7-8,-2-11 4,2 3-6,1-5-7,1-2-27,-2-5-21,6-2-26,-1-1-46,-1-7-46,3-2-40,0-1-41,1-4-240,-2-1-514,1-5 227</inkml:trace>
  <inkml:trace contextRef="#ctx0" brushRef="#br0" timeOffset="14892.2967">18565 12893 33,'0'-7'253,"2"2"-16,-1 2-23,1-3-12,0 3-22,5-2-12,3 0-12,5-1-17,8-4-3,4 1-15,1 1-6,0-2-14,1 2-1,-1 0-15,-3 1-8,-1 1-10,-3-2-4,6-5-37,8-7 14,2 0 0,-1-3-4,0 0-1,-14 4-1,9-9-6,-9 5 0,-6-1-3,1 2 6,-2 2-4,-2-3 8,2 3 8,-6-1 13,0 8 6,-4 1 3,-2 3 4,1 1-3,-1 1 0,-1 2-20,0 4-10,-2 1-11,0 0-1,0 0 1,0 18-9,-4-1 3,-4 12-1,-4 1-3,-1 13 1,-5 0-3,7-11 0,-3-1-7,1-2 5,1 3-1,-2-6 4,2-2 1,1 1-8,1-1 0,5-7 0,-1 0-2,0 0 7,2-8-1,1 7-9,0-4-12,2-2-17,1-2-17,0 0-19,0-1 1,4-2-4,-1-3-11,1 0-7,2-2-14,2-4-27,5-6-16,1 0-10,3-6-9,1-2 15,-4-1 6,3 0 15,0 0 7,-3 1 18,-4 2 22,-1 4 27,1-1 28,-3 6 5,-1 2 17,-1 1 1,2 3 15,-3 1 15,0 4 14,1 0 5,-1 1 2,0-1 3,0 6 2,2 0 1,-2 0 4,2-1 7,-1 0 1,2 1 2,1-4 0,0 2-2,0 0-1,2-5 6,0 1-6,0 3 0,1-6-3,-2-1-5,6-3-5,-6-3 2,0 3 7,0-2 0,-1-4 0,-1 1 1,-1-2 1,0 1-2,-2-2-12,0 0-7,-2-1 6,0 0-4,-2-1-3,0 4-8,-2 1-4,-3 2-15,0-1 4,-2 4-7,-2 3-3,-5 7-1,0 0-1,-6 4 1,2 5-10,-2 2-4,1 0 11,5 3-9,1-1 2,4 0 2,1 1-6,5-6 3,2 2-3,1-5 3,4 2 0,4 1 5,-1-3 4,3-2-4,4-4 3,3-3-7,4-2 2,3-2 2,0-2-1,2-4 8,0-5-12,-2 2 1,0-4 6,-1-3-2,-2-1 1,-3-2-1,1-2 3,-7-2-1,2 1-7,-4 0 13,-1 1-9,-4 6-5,-2 5 1,1 2 2,-4-3-2,3 7-2,-3 2-7,0-1-9,0 4 12,0 0-4,-15 19 4,6-7-7,0 3-1,3 4 5,-3 7-2,5-9 7,0 3-3,2-1-1,2 8 3,0-8 3,3 0 0,-1-2-3,2-3-7,-3 3 9,2-1-4,0-3-5,-2-4 10,-1 2-5,2-4 2,-1 1-2,1-5-5,0 1 11,-2-2-5,5-2-3,-5 0-7,11-6-12,0-2-29,0-4-19,3-1-27,-1-3-31,4 1-28,-3 5-22,2-9-27,-1 2-20,-4 4-193,-2-1-458,1-2 203</inkml:trace>
  <inkml:trace contextRef="#ctx0" brushRef="#br0" timeOffset="15086.6508">19075 12621 118,'-8'0'217,"2"1"-18,6 2-4,0-3-18,0 0-13,22 1-14,1 0-8,8-3-19,7-1-10,4 2-11,1-2-29,0 1-60,-3-2-74,1 1-68,-15 2-137,12-7-289,-8 6 128</inkml:trace>
  <inkml:trace contextRef="#ctx0" brushRef="#br0" timeOffset="15531.3155">20696 13181 206,'0'0'304,"-5"-2"5,4-1-20,1 3-32,5-17-23,2 8-24,4-3-23,6-8-18,4-2-15,10-7-15,0-1-12,-1 0-17,-9 6-8,11-8-9,-12 6-10,8-6-1,-5-6-9,-5 10-7,-4-1 10,0-3 0,-4 4 8,-1 4-1,-5 5 1,-3 1-2,-1-1-9,-2 2-5,-3 6-13,0 2 1,-3-4-14,-1 5 6,-1 6-35,-3 0 8,-1 4-1,0 4-6,0 3 13,-3 7-11,0 6-2,4-1-10,2 5-7,6 5 3,0-5 10,2 3-20,5 5 5,4-5 3,0 2-2,4-1 6,0-4-1,1 4-3,2-2 1,0-4-2,-3 1 5,-2-6-1,-5-1 6,4-4-3,-3-2-4,-2-3 9,-1-1 1,-2 1 2,-2-2 2,-4 0 7,2-1-7,-4 0-12,-7-5-3,-1 1-5,-4-5-29,0-1-18,-3-4-36,3-3-25,0 3-29,2-1-35,0-3-34,6 0-42,3-1-270,2 0-568,5 0 251</inkml:trace>
  <inkml:trace contextRef="#ctx0" brushRef="#br0" timeOffset="15859.6838">21141 12862 207,'0'0'278,"0"0"-15,0 0-6,0 0-14,-18 4-17,11 0-21,0 4-15,0-3-14,0 5-14,5-4-9,-2 0-5,4 2-7,0 1-3,0 1-11,6-3-4,-2 1-12,3-4-4,3 4-12,0-4-11,4-6-4,-1 2 3,2 2-14,-1-6-7,0-1-8,2-2-1,-3-3-4,-1 0 1,1 0 17,-2-4-17,-4 5 2,-3-3 17,-1 2-8,0 2 0,-3-1-11,0 2-8,0 2-13,-4 1-1,-6 2-3,3 2-1,-6 2-6,-4 6-1,-4 4-7,3 0-3,-1 4 15,4 2-21,-2 3-17,9-5-17,-2 1-19,7 2-9,0 0-13,3-4-14,3 2-17,0 2-20,7-1-14,0-6-19,5 4-25,2-2-27,4-6-30,-1-3-27,2-4-203,-5-1-508,4-6 225</inkml:trace>
  <inkml:trace contextRef="#ctx0" brushRef="#br0" timeOffset="16312.2296">21368 13041 383,'14'-21'71,"-4"-1"26,-3 6 20,-4 0 25,4 1 33,-5 3 18,0 5-5,1 0-2,0-1-6,-3 7-24,0-3-17,0 4-15,0 0-9,0 0-2,0 0-1,-6 20-5,4-8-16,-3 5 1,-2 2-3,3-2-6,-3 0-8,1 0-1,1-2-8,-1 4-6,0-9 5,2-1-6,1 1 7,1-4 7,0-1 20,1-2 21,-1-2 14,2-1 2,0 0-1,0 0-16,2-18-14,6 5-13,-1 0-9,3-9-4,4-4-14,0 6 10,3 1-19,0 0-7,4 2-2,-4 1-6,-3 7 8,3 1-23,-3 3-3,0 2-3,0 3-3,-4 3-3,1 5 1,-3-2-7,-3 5-2,2 3 4,-1-1-4,2 4 1,-5 0 4,1-1 1,-4 1-4,-4-7-2,4 3 9,-3-4-7,-1 2 19,4-5-11,-4 0 9,1-1 2,0-4 12,2 2 6,1-3 10,0 0 4,-6-8 18,3 1-18,3 0-11,3 0 8,0-8-10,4 1-6,3-1-1,-2 3-3,2 2-5,4-2-3,0 3-8,1 2 3,6-1-2,-6 7-4,-1 2 0,0 1-11,0 4 2,-4-2-4,0 5-5,1 1 5,-4 0-7,-1 5 7,-2 2-1,-1-8-2,-2 7 2,1-4-4,-4 2-10,-2 3-20,-1-3-11,0-3-27,1 1-59,0-2-31,-2-2-37,2 1-41,1-4-46,-1 2-47,4-2-28,-3-1-261,3-4-677,7 5 300</inkml:trace>
  <inkml:trace contextRef="#ctx0" brushRef="#br0" timeOffset="16975.2331">22135 13007 225,'8'-14'280,"2"-1"17,-3 3 15,1 0-9,-5 0 4,1 4-34,-2-1-16,-2 0-31,-2 4-35,0-2-11,-3 4-19,-3 1-20,-2 2-13,-7 2-16,-5 5-12,-1 1-12,-1 3-5,0 4-7,2-2-18,2 7-2,2-5-10,2 4 8,6-2-16,-1-2 3,8 2-5,0-7-1,-1 6 2,7-3-7,1 1 8,-1-3-13,8-5 1,2 1 1,0-4 1,3-3-11,6-3-10,-3-2 10,1 0-6,-2-6 11,1-6-19,-1 3-3,-3-4 3,2-3 0,-4-3 0,1 2 1,-5 0-9,-1 5 12,-3 1 0,0 6 5,-2-1 5,-1 4 8,-2 0-19,0 2-6,0 2-3,0 3 0,0 0 4,-15 12-5,8-2 0,1 0-18,-1 2 23,-1 5-1,1-2-11,1 3-5,4 0-11,0-6-3,1 3-2,1-3-12,2 0 3,1 0-11,0-3-10,4-4-13,0 0-20,4-2-20,2-3-19,2 0-11,-2 0-12,1-4 10,0-5-6,-1 0 11,4-8 8,0 2 8,-2-5 20,1-1 16,-6 6 36,2 1 23,-2 0 31,0 2 20,-4 4 22,-1-1 18,-2 5 5,0 0-9,-3 2-5,0 2-4,0 0 3,0 0 7,-3 14 2,0-6-7,-4 8 12,0-6-1,0 6 3,0-2 0,0 0-1,3 3-7,-2-2-5,1-6 0,0-1-14,1 1 1,1-4-1,1 0 16,0-1 32,-1-4 25,3 0 11,0 0-8,0 0-14,0-12-9,3 2-8,4-4-10,-1-2-7,4-4-7,-1 3-1,4-3-13,-1 6-8,3-4 4,6 2-15,-8 7 8,7 2-10,2 1-5,1 2 0,-4 6-5,-3 3-10,-1-2 5,-1 2-8,-1 5-2,-2-2-7,-1 5 2,-3-2 1,0 4-8,-4-3-5,1 0 10,-4 7-1,3-6-19,-3-1-9,-3 1-20,3-1-23,-4-3-30,3 0-40,-1 3-46,-2-2-62,4-5-49,0 0-55,0 1-184,3-1-589,1 0 261</inkml:trace>
  <inkml:trace contextRef="#ctx0" brushRef="#br0" timeOffset="17253.4314">22768 12993 8,'10'-27'258,"0"3"19,-1-1 3,-1 4 12,-2 4 0,1 0-6,-2 2 4,1 5-32,-2 1-22,-1 3-10,-1 0-20,2 1-14,-3 2-19,-1-1-23,0 4-20,0-4-17,0 4-16,0 0-16,0 0-4,0 0-8,-5 14-6,0-5 8,2 3-5,-4 3-5,-1 0-3,-1 2 7,2 0-6,-2 6 6,-1 1 0,-2 1-8,3-2-7,0-1 10,-1-6-9,3 2-5,3-2-3,-2 1 1,2-1-11,-3-7-3,7 1 4,-3 0-10,3-1 4,0-3 7,0-1 1,3 2-12,1-3 3,0 1-22,6-3-30,-1 1-33,2-1-53,3-7-42,-1 3-47,-2-3-52,-1 0-40,0-5-49,-2 3-286,-2-2-678,-2-1 299</inkml:trace>
  <inkml:trace contextRef="#ctx0" brushRef="#br0" timeOffset="17515.5177">22649 12951 171,'-6'0'237,"2"-1"5,1-2-13,3 3-17,0 0-17,0 0-9,15-3-4,1 0-6,5 1-6,3 2-7,4 0-9,0 2-7,-4-2-7,3 3 1,-3 0-13,-1-1-5,-1 0 0,-8 1-6,3-1-6,-4 5-4,-8-2-18,2-1-1,-2 1-7,-4 1 13,-1 5-9,0 1-9,-3-2 5,-1 3-7,-2 4 2,-1-2-9,3 0-8,-3 1-7,0-3-5,4-2-6,0 0 3,2-3-25,-2 2-28,3-3-18,0 0-9,3-1-21,1 0-42,1-1-42,4-2-49,0-1-54,3-1-51,3-5-23,6-3-201,-7 2-561,1-2 248</inkml:trace>
  <inkml:trace contextRef="#ctx0" brushRef="#br0" timeOffset="17634.6264">23123 13019 118,'6'-24'73,"1"7"12,-1 2 10,-4 1-6,2-1 13,-2 7-13,-2 0-8,1 3-9,1 0-31,-2 2-30,0 3-28,0 0-20,0 0-26,0 0-61,0 0-133,1 15 59</inkml:trace>
  <inkml:trace contextRef="#ctx0" brushRef="#br0" timeOffset="17854.4888">23260 13046 31,'7'3'181,"0"-4"12,1-1 15,0 0 14,0-1 10,-4 1-7,0 0-3,2-3-5,-3 2-2,-1-2-17,0 0-25,-2 2-11,0 3-14,-7-4-21,0 3-12,-3-1-9,-3 4-4,-3 1-6,-7 0-8,4 6-2,-3-3-7,7 1-11,-4 9-2,5-4-8,3 1-5,0 1 7,2-2-21,2 3 4,2-1-10,5-2 0,0 0-8,2 0 0,4 0-4,1 1-1,3-5 1,2 4-10,1-6-13,7 6-14,-6-3-18,3-2-15,-5-3-26,4-2-16,-3 3-27,-3 0-21,2 0-44,-5-1-49,1 1-23,-6-1-213,0 0-507,-4 3 224</inkml:trace>
  <inkml:trace contextRef="#ctx0" brushRef="#br0" timeOffset="18337.5486">21227 13897 56,'0'-17'205,"5"1"3,-4 3-4,3 1-2,-4 2-3,3 4-6,-3 0-13,0 4-21,0 2-3,0 0-11,0 0 1,-13 10-11,6 2-3,-9 10-3,1 2-8,1-6 6,0 3-12,-3-2-1,3 1-5,-3-2 3,2 2-11,-1-1 5,5-11-5,1 4-11,3-4-3,3-2-2,0-2-6,0 2 13,2-4 11,-1-2 13,1 3-10,2-3-6,0 0-12,5-17-15,4 0 1,6-9-16,-1-1 1,7 0-8,3-15-9,2-3 0,-1 2-3,0-4-10,3 0 5,-4 1-6,3 2-6,-3 2-3,1 1-15,-6 19 18,-4 3-10,1 0 7,-5 7-5,-4 4-11,4 4 10,-4 5-8,-1 2 8,5 9 0,-1 8-1,-3 6 10,0 6-2,-4 2 3,1 16-3,-4 4 3,-4-6-4,1-2 1,-4 5 9,0-17-12,0 14-9,0-16-11,0 0-17,1-1-30,-1-1-49,0-6-50,2-4-38,-1-5-40,0-1-58,-1-6-36,3 0-28,0-3-253,-5-4-653,2-1 289</inkml:trace>
  <inkml:trace contextRef="#ctx0" brushRef="#br0" timeOffset="19685.6092">21220 13962 9,'-11'-12'178,"1"2"-1,3 1 10,0 4 14,2 0 9,2 0-7,0 3-14,3 2-23,-3-7-13,3 7-10,0 0-5,6-7 3,2 4-1,6 1-2,7-6-6,3 1-2,0 2-6,6 1-4,-1 4-12,9-3-1,-9 1-14,0 2 5,-1 2-27,-4 1 6,0-1-8,-4 8-5,-4-6 3,-1 5-21,-4 1 4,0 3-1,-5 1-7,1-1 7,3 3-4,-7-3 3,1 3 2,-4-3-12,0 4 3,0-5-14,0-2 13,0 1-7,-4-1 2,4-2 7,-3-3-16,3 3 13,-3-3 14,3-2-1,-4 2 18,4-2 8,0-3 0,0 0 8,0 0 4,0 0 1,0 0-9,0-15-3,0 4-12,7-5 0,0 3-14,4-3-4,6-6-6,-1 3-2,5-1 1,-1 4-11,-1 2-6,0 1 0,-4 8 1,-2-2-1,-2 2-13,0 3-4,-1 4-8,-1 0 4,-1 1-7,1 4 0,-3-2 3,0 3-8,-2 1 2,1 1-2,-2 2-2,-1-2-1,1 2-1,-3 0-7,3 5-16,-2-9-27,-2 2-24,2-1-30,-1 3-27,1-5-13,1 0-27,1 3-23,1 0-15,-1-3-36,4 0-24,4 0 9,-1-2-17,3 0-1,2 0 6,2 0 43,4-2 22,2-3 35,-2-3 13,2-2 11,-2-2 20,1-4 42,-2-2 29,1-1 58,-4-2 23,1-5 48,-2 0 16,-1 0 33,-3-1 13,-1 1 24,-1-2 12,-2 9-7,-1-1 3,-5 5 5,3-6-7,-2 7-6,-3 0 0,0-2-29,-3 6-16,-4 1-9,-3 2-15,-4 6-2,-6 2-7,-2-1-4,-2 11-13,0 0-3,-1 4-8,2-1-2,4-4-5,0 4-2,4 0 2,6-3-6,-2-2 2,5 3-11,2-6 6,1 2 0,2-4-3,5 3 5,-1-4-8,4-2 15,4-1-6,2-2-11,1-5 3,4 1-7,2-5 0,0-4 3,-5 2 2,4-6-20,-3-1 16,-3 2 2,0-7-6,2 3 3,-5 3-6,-4 4 4,-2 2 2,1-1 5,-1 3 0,-3 1 5,2 3-21,-3 2-4,0 0 5,0 0-7,0 0 2,-6 15 2,2-3 1,0-1 2,-2 0 0,0-1 4,5 2-8,-3 2 4,2-3 8,2-1-13,-2 3 9,4-3 0,1 1 1,0-5-4,3 1 6,4-2-12,3 0 4,0-5-4,1-2-1,9-1-6,-3-4 5,-1-2-4,1-2 3,3-3-16,-4-7 5,2-1 3,2-2-2,5-11 2,-8 10 3,6-11 0,-8 11-2,4-15 1,-8 14 0,0 3 5,-7 7 6,0 1 20,0 1-2,-4 4 2,0 1-6,-3 5-3,0 4-1,0 0-3,-17 11-4,4-2-1,-2 10 0,-2 5-1,-1 1 0,1 2 6,4-1-2,0-1 3,2 4-8,3-5-5,2 3 17,3-7-5,2-2-9,-2 0 7,7-1-10,-1-2 11,1-3-5,3 1-3,2-6 2,-1-2-7,6-1-1,0-3-4,3-3-15,3-2 0,-4 1 5,-1-5 4,6-5-1,-1-1 0,-2-1-9,-1-1 4,-4 4 4,-2-2 7,2 4 3,-6 2 4,-1 1 9,-3 3-1,0-1-7,-1 2-2,-2 3 9,0 0-9,-10 9 4,2-3 1,-1 7 0,-2-2-4,2 3 3,-1-1 7,4 0-8,1 4-5,0-2 5,3-5-9,2 1-8,0 2-1,3-1 34,0-2-17,1 0 7,3-1-2,0-1-6,2-4-8,5 1 4,-2-2-9,2-5 3,0 2 4,2-3-1,-2-4 7,0-1-5,6-3 5,-2-2 4,-7 2 5,5-6 1,-3-3 23,-2 9 2,-3-5 20,2 2 9,-2 2-7,-5 2 35,2 5 4,0 0 1,-2-1-8,-3 3-17,0-1-4,0 4-9,0 0-5,0 0-6,-7 12-10,-1 4 7,-6 6-7,-2 7 9,-10 10-8,6 4-11,-10 1 22,-11 21 11,6 6 11,10-24 39,-8 28 12,9-21 2,-7 26 2,3-3 4,0-3-9,10-20 0,-1-1-7,2 3-2,-1-5-19,1 0-2,3-4-6,0-15-10,2-5-3,0-4-5,-4 1-6,10-10-6,-2-4-6,4-7 2,0 3 3,-2-4-22,2-2-23,-4-6-38,1 1-40,-2-19-40,2 0-41,3-7-27,-2-3-15,6-18-63,3 3-58,0-1-80,7-1-63,4 0-282,2-2-806,7 4 357</inkml:trace>
  <inkml:trace contextRef="#ctx0" brushRef="#br0" timeOffset="20150.5039">23137 13907 167,'3'-7'342,"-3"3"3,0-2-22,0 4-18,0-2-31,0 4-32,0-8-17,0 8-27,-5-3-9,-1 2-32,-4 1-13,2 4-12,-5 3-16,5-1-22,-1 0 3,-4 6-12,2-2-9,4-1-5,0 0 10,4 2-22,0 4-2,3-3 3,0-1-16,0 2 4,6 2-3,-2 1-6,3-2 5,2 1-10,-1-3-11,-2-4 13,-2 1-5,2-1 13,-3-1-6,-1-1-11,-1-2 2,1 2 4,-2-3-8,0 2 2,0-2-25,-4 1 17,-2-2 6,-2 1-9,-1-3-14,-6 3-29,2-2-28,0-2-29,-2 2-33,4-1-38,0 0-33,3-2-44,3 0-52,-1 1-43,4-2-174,2-1-541,0 4 239</inkml:trace>
  <inkml:trace contextRef="#ctx0" brushRef="#br0" timeOffset="20625.1339">23325 13907 96,'17'-12'326,"-6"0"15,-3 5 26,-1 2-8,-1-2-11,1 1-30,-3 2-30,-1 1-23,-3 3-34,0 0-24,0 10-22,-3 0-5,-1 3-21,-3 3-8,1 1-13,-5 5-13,1 0-18,2-4-9,-1 4-1,5-2-12,1-2-2,3 0-15,0 0-2,-2-5-10,4-3 6,1 0-3,1 1 0,2-5-4,3-1-6,-1 1 6,7-5 1,-2-1-7,5 0-9,-1-1 5,-1-5-2,5-4-7,1 1 1,-2-4 7,1-1-4,3-4-7,-8-1 10,0 0-2,0-2 0,1 1 3,-6 1 2,-1 6 5,-3-1 0,0 2-5,-4 4-1,0-2-7,-2-1-12,0 6-1,1-1-8,-2 1 1,0 5-8,-4-5 2,4 5 4,-11 1-10,3 6 1,0 1-3,1-2-4,1 5 5,2 0-5,-3 5 1,2-2-2,3 3-1,2-3-2,0 6 7,0-3-2,4 1-2,-1-2-1,1 1 6,2 1-6,-6-1 7,4-4-8,-1 1 5,-3-2-1,4-1 3,-2 0-3,-4-4 1,2 1 1,0-2 2,0 0-3,0-1 4,0-1-5,-4-1 6,4-1-3,-4 1 6,1-1-2,-7-2-12,3-2-10,-7-1-14,0 1-23,-3-5-31,1 2-38,-5-7-23,0 0-40,0-1-36,0 2-48,-4-6-43,6 2-69,-2 1-347,4-1-786,-1 0 348</inkml:trace>
  <inkml:trace contextRef="#ctx0" brushRef="#br0" timeOffset="20778.443">23274 13706 56,'-3'-7'366,"1"-2"-6,0 3 2,1 0-27,-1 3-29,2-2-36,0 5-36,-1-7-44,1 7-62,0 0-52,0 0-75,0 0-75,0 0-101,0 0-232,7 19-438,-7-14 193</inkml:trace>
  <inkml:trace contextRef="#ctx0" brushRef="#br0" timeOffset="22108.3657">7444 12651 20,'1'-12'212,"0"0"1,-1 1 9,3-6-5,-1 1-20,-2 0-9,1 1 7,-1 3 0,-1 0-9,-1 3-15,-1 1-10,-1 1-20,-1 0-15,-1 1-14,-4 4-11,0 4-12,-5 5-6,-2 9-12,-5 5-7,2-1-7,-7 14-28,6-7-5,4 0 1,-1 1-7,3-4-4,3 2 1,5-6-2,0-3-1,5 0-2,-2-8 2,3 3-4,1-4 6,2-1 2,4 0-2,1-4-1,4-3 0,3-7 3,6-3-3,1-3 1,-1-3 7,0-4-11,-1-1-3,-2 1-4,-3-2 5,-1 1 0,0-4-1,-2 4 6,0-3 4,-5 9 19,-2 7 5,0-3 4,-1 8-8,-1-1-6,-1 3-11,-1 1 5,0 0-11,1 16-3,-2 2-4,-2 7 5,2 0 3,-2 3-4,3-2-2,-1 3-4,1-5-4,1 1-15,2-6-12,2 1-13,2-4-20,3-2-19,4-2-36,-1-4-36,8-3-48,0-5-48,3-5-222,3-6-506,-2-4 224</inkml:trace>
  <inkml:trace contextRef="#ctx0" brushRef="#br0" timeOffset="22320.3224">7836 12371 163,'-2'-18'256,"-1"2"3,-1-1-4,1 10-22,-1 4-25,-2 3-17,6 0-12,-14 15-13,3 8-2,-2 9-2,-1 18-8,-2 7-5,-3 20-4,0 5-1,5-25-21,2 29-8,2-28-2,-5 25-14,3 1 6,2-28-23,0 1-8,0-5-6,2 1-3,-5-5-4,6-13-7,0-1-7,-3 1-30,5-9-15,-2-2-29,2-8-40,0-2-32,-1-6-59,2-4-47,-3-4-61,0-2-240,0-4-547,-3-8 243</inkml:trace>
  <inkml:trace contextRef="#ctx0" brushRef="#br0" timeOffset="22999.9327">7448 12908 5,'3'-19'193,"2"4"6,2 0 2,2 0-1,1 1-10,7-2-9,1 0-12,3 2-10,4-3-9,11 1-15,6-1-12,-1 0-8,4 2-12,-3-3-11,0 2-14,-2-4 0,-2 2-12,-3-3-2,-11 8-9,0-4-1,-3-2-9,-4-4-4,0 1-1,-2-4-1,-4 0 5,-2 0 13,-2-3-6,-3 3 15,-1 5 13,-3 3 19,0 0 5,-1 6 0,-1 2-4,1 3-12,-1 2-13,0 5-11,2 0 1,-9 10-10,1 9-8,-1 7-6,-6 20 1,1-1-3,1 7-7,-1 1 3,1-2-4,3 4-7,-1-9-4,4 1 3,2-17-3,3 0 0,-1-1-4,0-4 10,3-6-21,-2 0-5,4-8-4,-2 1-11,3-1 2,1-1-7,-1-3 3,1-4-2,5-3-4,1-3-12,5-4 7,-2-3-15,7-4 8,-1-3-11,0 0 2,-1-1 2,0 1 8,-1-2-3,-2-1 2,-6 7 10,5-3 14,-8 0-8,0 6 8,-1 3 16,0 0 10,-3 2 2,-1 2-6,-1 1-3,0 2-4,0 0 0,0 0 3,0 0-3,-8 7 10,1 1-10,-1 6-4,-1-1 2,1 3 0,1-2 7,1 2-8,0-2 1,4-2-3,-1 0 3,1-2-5,1 0-3,1 0 7,1 1-3,2-4 8,1 4 1,2-7-1,1-3 4,4 0 6,-1-2-9,6 1 2,-2-4-4,6-5 0,-1-1 3,0-1 1,2-5-3,-3 2-2,1 1 5,-6 4 0,-1-3-7,-1 2 3,-4 2 11,1 0 4,-3 0 7,-1 4 5,-1 0 8,1 0-4,-3 3-7,1-3-10,-2 4-4,0 0-2,0 0-3,0 0-3,0 0 0,-7 20-5,4-10 4,-1 2-1,-3 2 0,2 2-7,1 0 16,0-6-9,1 6-2,-1-1 11,2-2-20,1 0 4,0-2-11,1-2 8,0 3-15,0-6-7,1 2-18,0-3-3,1 0-6,-1-1-2,3-2-13,1-1-19,0-1-46,4-3-33,-1-3-39,5-2-34,0-4-35,2-3-168,1-1-479,-4 0 213</inkml:trace>
  <inkml:trace contextRef="#ctx0" brushRef="#br0" timeOffset="23191.5679">7979 12575 197,'-7'-1'285,"2"-2"-25,3 1-23,2 2-17,7-5-21,3 3-18,12 1-15,6-6-16,1 5-12,11-3-12,3 6-16,-4-2-30,-10 1-50,0 0-56,0-3-64,-1 1-70,-4-2-191,2 4-379,-1-1 167</inkml:trace>
  <inkml:trace contextRef="#ctx0" brushRef="#br0" timeOffset="24383.6895">9447 12575 103,'0'0'209,"0"0"10,0 0-1,0 0-6,0 0-2,7-6-3,-7 6 10,5-5-13,-3 5-5,2-4-10,-1-3-12,1 1-7,0-4-6,-3 1-5,2 0-13,2-2 1,-2-1-10,-1-4-1,0-1-11,-2-3-5,0 2-9,0 0-10,-4-2-9,-1 4 2,-1 1-24,1 1-2,-1-1-12,-2 3-17,1 5 4,-1 2-4,2-1-7,-3 2-5,1 4-8,-1 0 1,1 3 1,-1 6-9,-2 7 0,-3 4 5,3 4-23,-1 4 10,4 5 0,0-1 10,-2 14-3,4-12-8,1 3-8,3-4-6,-1 2 11,0 11 8,1-18-7,0 3 1,-4-4 2,4-1 4,-1-6-2,0-1-1,-1 0-4,-2-4 6,-1-1-9,0-2-5,2-1 11,-4-6-26,1 1 19,-2-3 1,1-2 0,-5-2-13,3-2 5,0-3 3,-1-2-2,0-6 6,2-1 5,-1 0-10,4 1-2,1 3 4,2 0 0,-2 1 24,3 2-5,-1-1-13,3 2 2,-1 2 0,1 3 0,1 2-8,0 0 1,0 0 0,0 0-5,0 0 1,3 17 2,1-6 6,0 4 1,2 0-11,1 4 6,1-4 5,-1-1-4,2-2-1,3 3-18,1-3 2,3 2-13,-2-6-2,7 1-1,1-7-10,2-1-4,0-4-11,0-4-1,1 2-3,1-7-1,-1-2 5,-2 1 7,0-3 1,-1-2 7,-2-3 6,1 2 6,-4-1-2,-3-1 12,-3 8 7,-3-3 22,-1 3 7,-2 4 12,0 1 19,-3 1 0,-1 4-13,2 1-3,-2-3-3,-1 5-5,0 0-3,0 0-4,-4 20 1,1-12 2,-1 3-6,3 8-2,-4-4 12,4 2-5,1 2-11,0-2 4,2-3 1,2-1-1,0-3-1,0 0 5,3-3-8,0 1 9,6-1 4,0-5-3,-2-2-1,6-2-5,-3-1 11,1-2-6,-3-2 0,3 0 0,-2-6 3,-1 3-2,0 0-4,-2-3 3,-2 0 11,-1 0 3,0 2 12,0 4 2,-4-1 7,0 1 4,0 2-3,-2 3-3,0-3-15,-1 5-13,0 0 5,0 0 6,0 12-21,-4 4-5,-3 9 11,-4 1-1,-7 18 7,-1 2-10,2-3 8,-1 7 2,-2-2 5,3 2-2,-4 2 8,2-2-12,0-1-3,-2-3 6,0-5-8,3 2-15,4-16 15,-3 0-2,7-5-17,2-5-24,2-6-44,0 0-46,3-5-29,-1 1-32,1-2-34,2-6-50,1 1-48,5-13-248,1-2-608,6-8 270</inkml:trace>
  <inkml:trace contextRef="#ctx0" brushRef="#br0" timeOffset="24734.7124">9834 12746 149,'12'-26'223,"1"11"-3,-4 2-12,2 1-9,-4 7-9,4 1-6,-4 5-6,3 4-13,3 3-8,2 9-7,-5-2-6,-1 9-12,0 0-14,0 2-1,-5-1-5,0 2-13,-4-8-6,-2 6-3,-1-4-4,-1-4-7,-1-1-3,-1-1-2,1-3-1,1-4 1,-2-1-6,1-1 25,0-2 2,0-3 16,2 0-4,3-1-7,-7-10-13,5 2-15,2-3-3,2-9-4,3-9-9,5 0-5,3 0-5,-2 0-2,5 0 5,-1 3-14,2 1-3,0 6-10,0 3-1,1 4-2,-2 6-6,-2 3 10,-4 4-31,5 4 22,-4 2-14,2 3-9,-4 5 6,0 1-6,-2 2 1,-1 0 13,-2-1-8,-2 4-7,1-3 0,1 1-25,-3 0-31,-1-4-26,2-5-29,-1 3-36,-1-3-26,4-2-20,-1 2-22,3-5-18,1-3-10,2-2-21,7 0-189,1-2-501,-3-4 222</inkml:trace>
  <inkml:trace contextRef="#ctx0" brushRef="#br0" timeOffset="25159.4184">10444 12749 140,'10'-35'144,"5"-11"31,-5 12 18,-2 4 18,-1 0 26,-1 4 5,-2 8 7,2 6 11,-5 3-9,2-1-26,-3 5-32,2 2-30,-2 3-17,0 0-22,-9 15 3,3 4-8,-5 6-3,-3 7-13,-3 13-7,-1-1-12,0-3-9,2 2-1,5-11-13,2-3 2,1 0-10,2-3 4,6 1-35,0-8 8,3-2-17,1 3-1,3-6-10,3-2 3,3-2-6,7-2-9,4-1-5,1-7-4,-3-1-5,4-6-1,-1-2 4,2-3-9,0-1 14,-2-1 1,0-5-1,2-2 6,3-7 0,-11 6 0,1 1 7,-4 4 16,-7 4 20,0 1 19,-2 3-10,-3-2 0,-4 6 1,-3 0-11,2 1-7,-6 4-4,-4 4-6,-5-2-3,-5 9 0,0-1-3,-2 5 3,2 2 0,0-3-11,1 1 7,8-4-4,1-2 1,3 0-15,2-1-15,0-1 3,2-2 2,4 0 0,0-1 4,0-4 4,7 0 0,1 0 7,1-4-8,2 0 9,1 3-4,3-2 2,-6 1 0,1 4-2,0-2-1,-3 0-4,0 5 1,1 2 0,-3 0 11,-1 0-10,2 3-4,0-1-22,-2 4-23,1-3-29,-2 4-32,3 2-42,-5-8-40,7-1-36,0-4-43,-4 0-182,4-3-502,1 0 223</inkml:trace>
  <inkml:trace contextRef="#ctx0" brushRef="#br0" timeOffset="25366.0206">10993 12847 173,'4'-10'336,"2"1"-2,-3 3-2,0 0-12,-1 3-22,-2 0-38,3 1-24,-3 2-32,4 7-18,-1 0-18,0 3-10,0 1-19,1 5-3,-1 4 0,0 5 2,2 0-10,1-7-6,0 8-19,1-2-26,-2-6 5,0 6-9,-1-8-9,-2-5-19,3 1-34,0-3-36,0 3-36,-3-5-32,3-2-27,-2 0-37,1-3-40,0-4-39,2-1-38,0-2-12,2-2-183,-1-2-507,1-7 225</inkml:trace>
  <inkml:trace contextRef="#ctx0" brushRef="#br0" timeOffset="25519.695">11183 12997 545,'6'-20'71,"-2"-3"16,1-4 12,-1 8 43,-3 5 19,2-1 16,-2 6 17,0 3-4,-1-1-9,-2 3-26,0 1-14,2 3-6,-8 9-2,-2 1-11,0 3-9,-4 5-9,-3 7 2,-3-1-2,2-1-5,-7 14-14,4-12-11,4 4-6,-3-5-12,2-1-30,2-3-33,2-2-33,1-4-39,3-2-41,-1-2-46,4-3-35,-1 0-43,1-5-175,1-2-453,1 1 201</inkml:trace>
  <inkml:trace contextRef="#ctx0" brushRef="#br0" timeOffset="25784.6218">10514 12598 48,'-13'-10'319,"4"3"2,2 2-5,2 0-14,0 1-32,3 1-20,0 0-15,2 3-14,0 0 3,16 0 1,4 0-8,5 3-10,5-3-15,0 5-4,10-3-20,-9 2-14,12 0-14,-4-3-15,-10 1-15,-3 2-9,-2-2-22,-3 3 2,-8-5-7,-2 3-19,-2-3-23,-2 0-35,1 2-39,-3-2-22,0 1-32,-1 0-32,-1 0-32,0 3-24,-3-4-32,-2 5-16,1 1-30,-3 0-33,-4 2-201,-3 1-536,1 0 237</inkml:trace>
  <inkml:trace contextRef="#ctx0" brushRef="#br0" timeOffset="26704.9143">9604 13868 117,'3'-6'167,"-2"5"-5,4-3-7,-2 1 1,2-2-6,1-5 14,-2 3-5,2-3-1,-1 1-1,0 1-7,-1-7-3,1-1-2,-3 1-14,1-1-3,-2-2 6,-1 2-4,0 7-4,-1-4-2,-1 4-13,-1 1-13,-2 1-9,-2 4-14,-3 1-9,-4 4-7,-2 3 0,-6 9-9,-1 6-5,-6 9-1,2 4-1,9-3-3,1-1-7,0 1 1,7-7 3,-3 1-11,6 1 3,0-7-5,4-3 0,3-1-3,0-3 2,1-1 0,3 1 15,2-5-12,2 0 2,0-3-2,8-6 3,-2-1-13,6-4 5,-1-2 3,2-4-6,-4-2-7,1-2 2,-2-1 5,-5 6-4,5-10 4,-6-1 19,1 2-8,-3 5 23,-4 0 3,4 2 6,-6 6 7,0 1-4,2 3-12,-4 0-9,0 0-7,0 5-9,0 0 2,0 0-11,0 0 0,-6 20-1,4-8-2,-3 3-1,0 2-20,2 3-17,0-1-23,-1-3-11,4 1-14,0 0-12,3-5-36,1 3-11,0-5-9,2-3-9,5 0-17,1-3-14,4-2-4,4-3 5,4-4 5,-3-2-2,3-1 5,-2-1 9,-2-5 7,-2-1 15,1-1 33,-4-5 12,-1-3 28,-4 10 24,0-2 50,-1-7 27,-2 6 29,-2 3 22,-2 2 11,0 3 23,-3 1 5,3 3-9,-3 2-15,1 1-11,-1 2-7,0 0-4,-10 14-4,6-5-4,-4 8 5,-2 5-19,0 3 1,1 1 3,-1-1-5,2-2-1,2-6-7,1-2-6,-1 0-6,0 0 10,4-4 5,0-1-8,-1-4 3,2 0 0,0 0 8,-1-1-1,2 1 12,0-6 4,0 0-12,0 0 5,16-11-13,-5 1 0,3-7 5,4-2-19,-1 1 1,4-1 3,-2-1-2,-2-3-5,0 8-1,0-4-9,-5 9-3,-1 0 7,-2 5-15,-1 1-3,-1 2-6,2 4 8,-9-2-14,14 9 10,-6 3 1,-5-1-9,3 7-2,-3 2-1,-1-3-2,-1 0 12,-1 9 1,0 0-4,-2-3-5,1-2 10,1-4-21,-2 0-21,2 0-26,0-1-23,2-4-24,-1-2-26,3-2-18,-1 1-16,1-1-12,5 0-29,-1-3-28,6-1-17,2-3-17,-1 3-185,2-4-493,4-3 218</inkml:trace>
  <inkml:trace contextRef="#ctx0" brushRef="#br0" timeOffset="27625.2161">10458 13975 3,'10'-14'211,"-3"-3"4,0 0 20,-2 1 0,0-3-3,0 2-9,-2 1-8,-2 1-4,-1 4 1,0 1-16,-1-1-14,0 2-16,-4 2-16,1 2-18,-4 2-14,-3 5-11,-8 4-14,-3 6-1,-2 5-12,1 4-7,-1 4-8,3 0 1,1 1-13,2-2 0,1 3-7,3-4-16,4 2 11,6-8-9,-3 1 4,4-2-5,3-3-4,0-4-2,4 0 1,2-2-4,0-2 1,3-2-6,4-4-4,4-3 4,-3-1-3,3-3 2,1-6 3,-1 1-13,0-5 9,-1-2-1,-1 1 9,-1-2-12,-2-1-10,0 1 6,-6 7 7,-1 3-4,1 5 6,-2-1 0,-2 2-9,-1 3-8,-1 2-5,0 0 6,0 0 3,-5 15-3,0-3-2,1 5 0,-2 1 1,2 0 1,-2-1-1,2 0-1,2 1 2,-1-2 1,3-4 9,0 1-7,0-3-11,3 0 13,1-5 6,0 2 3,4-1-8,2-2 5,6-6-8,-1-1 1,6-6-5,-1-1 1,1-3 3,3-3-3,-1-2 5,2 0-14,-3-7 5,8-4 5,-6-7-10,3 0 14,-6 0 5,1-3-12,-2-3-1,-6 13 11,-1-2-3,-2 5-5,1-3 1,-4 4 0,-4 10-1,-1 3 11,1 3-3,-1 1 6,-3 3-19,0 5 7,0 0-8,0 0 1,-17 25 0,3 2 0,-2 3-3,-4 16 3,-2-3 3,1 2-1,6-1 3,2-10 6,3-3-4,0 1 1,3 1-7,2-3 4,2-1 1,0-10-5,4 1-3,2-4-3,0-1 7,1-6-1,5-1-5,1-5 1,4-1-11,5-4-1,5-1 10,0-7-13,-3 0 2,3-5 2,-4-2 0,1 1 12,0-2-13,-4-3 5,-2 3 5,-3 7 2,-1-3 4,-4 5-1,-2 2 14,0 4 7,-2-2 4,1 4-22,-4-1-2,0 2 5,0 0-5,-7 13 5,2-6-4,0 4 18,-2-1-20,0 5 4,2-3-4,0 2-1,3-1-9,-2-2-1,4-1-2,0 2 0,0-4 0,4 1-3,0-4 10,1 3 1,1-6 8,3-2-9,-1 2 0,3-4 1,3 0 4,-1-5 5,0 3-6,1-3 5,-2-3-4,1-1 3,-2-1 10,2 0 6,-2 0 8,-1 2 11,0-2 6,-4 3 15,-1 1-1,0 5 10,-3-1 1,1 2-27,-1-1 3,-2 3-8,0 0-8,-5 14 3,-2 1-2,-4 11 1,-3 3 13,-4 13-6,-5 1-13,-1 3 8,0 4-2,-3 0 17,-11 23 18,5-2 8,8-21 7,0-1 7,-10 24-2,13-20 1,-4-4-8,4 1 2,0 1-6,1-5-12,0-2-2,3-2 1,5-12-8,1-6-7,5-2-1,1-7-22,1-3-27,2-4-12,0-3-34,3-3-39,-3 1-26,3-3-51,0 0-60,4-14-62,3-5-62,2-7-60,0-3-218,6-4-685,5-10 303</inkml:trace>
  <inkml:trace contextRef="#ctx0" brushRef="#br0" timeOffset="27957.4379">11392 14079 19,'8'-15'279,"-1"1"-14,0-2 3,-4 3 2,2 1-4,-2 0-9,0 2-10,-1 1-21,-2 1-19,0-2-17,-2 1-22,-4 1-12,4 0-18,-4 6-20,-2-4-15,-3 5-8,-2 2-10,-3 1-6,2 5-10,-3 1-13,3 1 1,2 0-9,0 4-3,1 2-3,4-1 4,1 3-9,4 0-4,2 0 1,2 1-5,4 0 0,2 4-3,4 2-4,-2-10-5,-1 3 3,1-2 1,-3-3-3,0 2-4,-1-5 5,-2-1-6,-2 4-1,-1-6 17,-1 1 7,-1 0 4,-1-2-8,-5 2 4,-3-2-12,-1 0-1,-2 2-7,-4-4-14,8 1-11,-7-6-17,2 2-29,0-1-27,1-1-24,2-1-29,4-1-26,0-3-31,2 2-31,4-4-42,2-1-37,3-2-170,2-3-509,2-2 226</inkml:trace>
  <inkml:trace contextRef="#ctx0" brushRef="#br0" timeOffset="28417.0492">11402 14028 98,'18'-12'140,"2"0"11,-5 9 19,-4-3 12,-4 3 1,-1 3-1,1 2 4,-7-2 8,4 7-4,-1 1-3,-4 4 5,-4 4-23,1 2 8,-1 0-10,-5 5-1,0 1-4,0 0-13,-1 0-10,7-7-14,-4 0-11,4 0-2,0-1-11,4-4 13,0-1-18,-1 1-12,1-3 15,1-1-17,6-1-10,2 0 7,-2-1-5,3-5-7,4 0-3,1-3 7,2 2-15,3-5-9,1-6 0,-2 4-2,3-8-6,-3 1-4,2-3-4,-2-5-1,2-3-8,-3 2 0,-1-5 10,0 3-12,-3 1 4,-3 1 8,-2 2 8,-3 4 4,0 3 0,-4 2-5,1 4 2,-3 2-8,0 0-14,0 1 0,0 5-5,-6-2 3,6 2-1,-10 6-10,5-2-3,-1 6 4,2 0-7,0 1 5,-2 4-1,2 2 0,1-5-4,1 3 0,2 2 10,0-1-9,0 2 4,0-2 1,2 2-8,-2-1 7,3 1-3,-2-1 8,-1-5-12,4 2 19,-3-3-18,-1-2 4,0 1 2,2-1-3,0 1 1,-2-4 2,0 1 2,0-2-6,0 0 4,0-1 0,-4 0 4,3 0 4,-3 0-8,0-3-1,-3 0 1,-2 2-4,-2-3-6,1-3-21,-4 2-17,0-2-34,0-2-36,-4-2-48,-1 0-31,-2-1-47,-1-4-50,1 0-40,1 0-68,-3 1-208,2-1-656,-1-2 291</inkml:trace>
  <inkml:trace contextRef="#ctx0" brushRef="#br0" timeOffset="28584.6873">11399 13783 42,'0'-7'276,"1"2"-6,1 0-17,-2 0-20,0 0-31,0 5-17,0 0-17,4-6-22,-4 6-32,0 0-43,0 0-50,0 0-70,0 0-69,0 0-185,10 9-328,-10-9 147</inkml:trace>
  <inkml:trace contextRef="#ctx0" brushRef="#br0" timeOffset="36009.8316">22961 15104 137,'14'-47'228,"3"2"-12,-7 13 0,-1 2-12,-1 5-3,3 1 3,-8 10-6,1 2-9,-1 7-6,-3 2-25,3-2-24,-3 4-8,0 1-14,-8 18-7,-2 7-10,-10 18-6,-1 6-10,-4-3-3,5 7-12,-1-2-11,2 2-2,2-4 5,3-2-9,7-11 3,-3-4-7,6-2 2,0-6-10,4 2-2,3-10 2,1-5-4,0-1 8,8 0-9,-4-7 0,9-1-4,4-5-2,4-7 5,-1-3-12,0 2 4,-3-10-3,0 0-6,-3-3 5,1 1 1,-2-2-8,-6-1-6,2 3 11,-6 7 13,0 0 14,0 6 10,-5 0 1,-1 3-9,2 4-26,-2-1 8,2 0 6,-3 4-20,0 0 3,0 0 6,-7 11-9,4 0 0,-5 4-4,2 2 3,3-8 1,0 8-3,1 3-23,-1-5 39,0-3-23,4-1-16,1 0 22,-1-2 1,5 1-13,1-3 12,1-3-1,-1 0-13,3 0 17,7-4-3,-3-3-5,0 1 2,3-2-3,-3-1 6,0-2 3,3-1-7,-4-4 2,-2 0-4,0-2 29,2 1 3,-3 4 12,-3-3 19,2 1 9,-4 4 2,-2 1 3,0 2-18,0 0-15,-2 1-9,-1 3-2,0 0-9,-6 25-3,-1 5 8,-11 13-3,1 0-3,0 2-8,-4 3-42,1 0 14,-1-1 5,2 0 2,3-1 0,-4-1 6,9-13-2,0 2-3,-2-3 6,3-4-8,-1-1-4,1-3-8,3-7-6,0 0-18,4-5-32,0-4-34,-1 1-11,1-1-13,-1-5-35,1 1-42,3-3-61,-4-9-34,1-2-28,1 0-199,0-7-573,-1-7 253</inkml:trace>
  <inkml:trace contextRef="#ctx0" brushRef="#br0" timeOffset="36203.969">22757 15187 113,'-1'-3'191,"1"3"-6,5-3-16,5-1-9,11 3-11,5-5-13,13 6-12,6-6-14,0 4-11,5 3-7,21-5-30,-23 3-34,2-7-55,0 3-28,19 4-37,-24-2-25,-1-3-105,-2 1-239,-2 0 106</inkml:trace>
  <inkml:trace contextRef="#ctx0" brushRef="#br0" timeOffset="36399.1088">23653 15013 22,'1'-9'207,"3"-2"21,-3 2 11,1 4-3,-2 0-12,0-1-27,0 6-27,-3-2-20,3 2-2,-8 22-15,-2 3 9,-7 19-11,2-1-5,-5 8-10,-11 22-13,10-21 3,-9 26-10,9-30-12,-8 30 2,6-30-15,5 1-4,-5 2-11,5-6-7,-3-1 3,0-5-17,5-11 5,2 3-21,0-6-24,-3 0-22,3-4-22,0-1-30,3-4-42,3-4-26,0-1-53,1-4-33,0-4-179,0 2-447,4-6 198</inkml:trace>
  <inkml:trace contextRef="#ctx0" brushRef="#br0" timeOffset="36649.2855">23419 15419 39,'13'-21'239,"2"1"3,1 1-2,0 4-18,1 2-22,3 0-16,-3 3-13,6 3-19,-8 8-14,-2-2-19,3 5-6,-4 4-19,-1 5-7,-1 3-15,-3-1-5,-4 4-7,-3 5 1,-6 1-8,-2-3-8,-5 0-2,-2 0-6,-4-3-9,1-2-9,-3-4 0,1 0-10,-1 0-4,0-4-10,1-1 0,6-5-8,0-2-5,0 0-16,6-1-25,-1 0-14,6-2-33,-4-1-19,7 3-32,-4-9-27,7 2-147,-1 2-356,4 0 158</inkml:trace>
  <inkml:trace contextRef="#ctx0" brushRef="#br0" timeOffset="36977.5194">23722 15331 171,'0'0'223,"0"0"-12,0 0-7,0 0-10,0 0-9,-17 18-10,14-13-12,0 2-9,-1 1-13,4-3-9,0 1-3,0 1-4,4-1-4,2 1-3,0-3-2,2 0 2,2-3-6,8-1 4,-4-4-12,3 1 3,3-4-3,-6 2-5,0-2 2,0-2 0,-2 1 7,-3 1 13,-3-3-3,1 3 2,0-3-3,-3 3-6,-2 0-11,-1 2-5,-1 1-19,-1-3-10,1 7-5,-9-2-8,-2 3-16,-2 9 3,-9 6 2,1-1-8,-2 3-14,3 2-9,2-2-8,0-1-9,2 5-20,5-1-19,5-4 3,-1 0-12,5-1-10,-3-1-15,8-5-2,-3 2-24,4 1-18,3 0-31,5-2-39,-4-5-37,9 2-12,3-1-36,5-5-8,0-2-190,1 3-513,3-6 227</inkml:trace>
  <inkml:trace contextRef="#ctx0" brushRef="#br0" timeOffset="37519.9044">24157 15390 8,'4'-14'239,"-4"3"2,0 0 4,0 0 4,-4 1-9,4 3-26,-5 3-22,0 0-16,1 5-15,-7 5-11,0-2-12,-6 11-1,-2 1-13,3 6 0,-3-1 0,2 5-12,0 0 1,3-1-17,2 2-5,0-2-6,2-3-15,6-4-9,1 1 9,2 1-1,2-9-8,2-1 0,0 2-16,7-2 12,0 1-1,5-7-1,2-2-7,7-2-4,4-5-10,-4 5-19,2-14-10,10-7-9,-12 3-2,-3 0-29,13-10 17,-14 6-3,5-13 1,2-3-6,-12 9 9,9-14 3,-7 3 4,-1 9-4,-2-1 7,-2 1 15,1-2 9,-3 4 11,-2 6 8,-3 5 27,-2 2-1,1 10 2,-3-2-7,-1 1-10,0 6-14,0 1-4,0 0 3,-11 20-8,-2 1-1,-1 7 11,-3 1-7,-7 10-3,3 0 8,-3 3-9,7-2 20,5-11-6,-1 3 5,3-1 6,0-8-25,5-5-1,-1-1 12,1-2-7,2-5 24,0-1-18,0 1 9,1-5 8,2-1 12,0-4 11,0 0 1,5 5-5,-5-5-5,10-12-8,2 4-15,8-10 6,1-3-7,3-1-4,0 4-5,-3-4-10,0 6 8,-1 3-6,-5-3 2,-2 7-7,-4 5-6,-1 0-7,-4 0-3,-1 5-3,-3-1 3,11 11 4,-9-1-6,-1 2-3,-1 3-6,-3 1 5,-1 2 6,-3 2-3,4 6-3,-1-6 0,0-2-20,-2-1-28,3 0-16,-1-4-21,3-1-35,-1-1-19,-1-3-35,5 3-33,-1-6-34,2-1-29,1 0-48,1-1-39,0-5-232,-5 2-641,14-9 283</inkml:trace>
  <inkml:trace contextRef="#ctx0" brushRef="#br0" timeOffset="37846.772">24529 15579 487,'7'-20'68,"0"-3"26,2 6 19,-5 0 12,0 6 27,-3 0 29,1 1 13,-1 2 3,1 1-6,-2 3-29,0 4-16,0-6-18,0 6-11,0 0-12,0 0-10,0 0-2,0 0-1,0 0-5,0 19 15,0-14-14,2 1-5,1-1 11,0-1-8,0 3 16,1-3-18,-4-4 5,0 0-3,0 0 6,28 9 13,-28-9-16,0 0-2,27 0 5,-27 0-3,18-9-10,-18 9 6,17-16-7,-9 7-10,-8 9-1,16-15 6,-16 15-2,10-11-6,-10 11 8,0 0-19,10-10-15,-10 10-11,0 0-12,0 0 6,0 0-3,0 0-3,0 0-2,-37 27 5,23-18-7,-5 5 4,0 1-6,1 5-8,2-6-10,1 5-40,4-4 3,-2 6-25,3-9-22,7 0-21,-1 2-17,0-4-19,1 2-19,3-2-19,4-3-22,-1 1-27,8-1 2,-11-7 9,34 20-14,-12-17 14,4 1-18,-1-3-5,5-5-128,-5 0-406,2-4 179</inkml:trace>
  <inkml:trace contextRef="#ctx0" brushRef="#br0" timeOffset="39058.1089">24858 15637 486,'18'-14'32,"1"3"46,-3-6 30,-5 5 24,-4 4 30,-7 8 23,11-18 13,-6 9 9,-5 9-8,0 0-8,2-16-31,-2 16-8,0 0-11,0 0-17,0 0-13,0 0-4,0 0-1,0 0-12,-64 27-5,45-7-1,1-3-1,1-1-22,7-2-3,-1 2 1,1 0-7,3-3 4,3 4 0,-1-3-9,5-14 3,-4 23 3,4-23 2,2 18 2,-2-18 7,12 15-11,-2-9 1,-10-6 4,27 6-15,-6-8-8,-21 2 2,38-7-6,-24 0-6,8-6 6,-4-3-5,1-1-18,-1-3 18,-2-2-13,-2 0 0,2 1 0,-2-6 14,-3 6-20,2-4-2,-5 8 5,-1-1-8,0 1-2,-2 1 10,2 3 1,-7 13 14,5-16 7,-5 16 5,0 0-21,3-15-3,-3 15-8,0 0 5,0 0-16,0 0 11,0 0 0,-39 55 4,25-32-5,-2 3-16,2 1 18,0-5-3,-3 1-4,4 5 1,1-4 17,0 1-18,1-1 8,7-8 0,-3 0-12,4-5-13,-5 4 26,8-15-3,-6 21-3,6-21 2,-4 15-5,4-15 10,0 0 7,-2 12 1,2-12-5,0 0 3,0 0-5,0 0 6,0 0-8,0 0 2,48-22-6,-29 5-14,0-1-5,-2 0-12,4 1-1,-4 0 4,0 0 0,1-2-4,-5 8-8,0 0 1,-3 0 4,-1 0 6,-9 11-3,13-12-8,-13 12 9,0 0 4,10-9-19,-10 9-10,0 0-13,0 0 10,0 0 2,0 0 1,0 0 8,0 0 6,0 0-7,-55 17 0,41-9 2,0 4 0,1-6-3,3 6 7,-1 0-6,1 0 3,3 1 3,7-13 5,-10 22-1,10-6 3,0-16-5,0 29 3,3-18-2,-3-11-8,10 23-13,-3-8-20,4-3-24,-1 0-14,3-5-25,0 1-11,-13-8-24,26 9 5,-13-4 16,-13-5-8,21 3 12,-21-3 19,0 0 12,35-14 13,-25 7 11,-10 7 20,16-13 17,-8 0 18,2 1 29,-3-2 24,3 4 22,-3-2 13,-7 12 16,8-16 40,-8 16 7,0 0 3,10-13-2,-10 13-13,0 0-11,0 0-15,0 0-4,0 0-5,0 0-11,0 0 4,0 0-15,0 0-5,0 0 1,-35 43-4,29-32-11,6-11 4,-8 24-1,6-15 2,2-9-10,-1 21 6,1-21-4,1 17-9,-1-17 1,9 12 5,-9-12-17,13 10 7,-13-10-6,18 2-3,-18-2-5,0 0 2,0 0-5,38-9 5,-38 9-1,18-14 1,-8 3-9,-3 2 10,-7 9 16,14-19 7,-14 19 8,9-15 8,-9 15 8,5-11 8,-5 11-8,0 0-3,0 0-17,6-13 1,-6 13 2,0 0-3,0 0 2,0 0-13,0 0 8,0 0 4,0 0-7,-34 38-10,34-38 4,-7 13 1,7-13 0,-7 15 1,7-15-9,0 0 6,0 0-1,-7 10 10,7-10-5,0 0 2,0 0-3,0 0-9,0 0 8,0 0-3,0 0-8,0 0 4,0 0 1,0 0-7,35 6-3,-35-6-4,10 10 1,-10-10 3,7 17 5,-1-7-5,-6-10-5,7 19-3,-7-19 7,8 17 4,-8-17-4,7 17-1,-7-17-3,5 10 21,-5-10 10,0 0-3,9 10 1,-9-10-3,0 0 3,0 0-3,0 0 2,0 0-2,0 0 2,0 0-3,6-43-3,-6 43 10,0-17-5,0 17 25,0-18-12,0 18 10,0 0-11,0 0-1,0-20-30,0 20 15,0 0 0,0 0 5,0 0-7,0 0 4,0 0-18,0 0 7,0 68 5,0-46-10,-4 5 1,-9-4-3,-5 20 3,5-12 6,-1 1-3,-3 15 2,3-17-11,1 2 10,1 1-4,-1-6 2,3 2-7,-5 0-1,2 0-1,0-5-3,2-3-4,1-8-22,3-4-10,7-9-13,-14 15-16,14-15-38,-13 6-36,13-6-34,0 0-32,0 0-46,0 0-50,-14-30-253,14 10-604,6-9 267</inkml:trace>
  <inkml:trace contextRef="#ctx0" brushRef="#br0" timeOffset="39235.5257">25260 15443 259,'0'0'297,"-7"-19"-5,7 19-16,-3-16-46,3 16-16,-3-13-33,3 13-33,0 0-35,0 0-51,0 0-56,0 0-57,0 0-67,0 0-201,0 0-344,0 0 152</inkml:trace>
  <inkml:trace contextRef="#ctx0" brushRef="#br0" timeOffset="40005.7569">22666 17312 7,'1'-10'254,"2"2"6,2-8-11,-3-4 1,3 3-1,-2-2 1,1 4 16,-1 5-29,-3 1 4,2 2-27,-1-1-8,-1 8-17,2-4-43,-2 4-8,0 0-11,-5 15-16,-2 8-5,-3 1-8,-1 3-11,-2 19-8,2-16-3,0-1-18,1 2 10,0-1-21,0-2-7,2-2-10,-2 1 8,3-1 1,0-8-9,1 10-13,2-14-21,1-1-21,0-3-27,2 2-23,1 0-14,-3-2-22,3-6-7,1 1-1,-1-5-14,0 0-31,0 0-13,13-9-25,-3-1-25,0-2-24,3-7-159,-3 6-445,-2-3 197</inkml:trace>
  <inkml:trace contextRef="#ctx0" brushRef="#br0" timeOffset="40481.6253">22594 17391 25,'-7'-1'125,"1"-3"11,3 2-13,3 2-10,-10-3-7,10 3 3,0 0-7,0 0 2,0 0-4,0 0-10,24-4-6,-10 1 4,3 1-4,4-10-1,3 10-1,-4-5-12,1-3-2,-4 8 0,-3-1-10,-4 3-4,-1 2 4,0-1-3,-4 1 5,0 5 15,2 6 4,-4-7-5,-3 1 6,2 1 8,-2 4-19,-2 0-8,2-6 2,2 7-3,-4-1-7,4-2-12,-2-3 3,1 5 3,0-4-11,2-2 5,3-2-7,1 10-1,-2-11-7,5-2-1,4-2 5,0 2-6,3-1-6,-4-5-4,4-6 2,4 4 6,-8-1-9,5-9 4,-5 7-10,-1-5 10,-2 5 10,-1-5-6,-1 6 26,2 0 8,-5-5-4,1 5 25,-4 4-7,3-1 1,-5 2-19,0 4 2,0 0-10,0 0-8,0 0 3,0 0 2,-10 31-7,1-7 4,-4 2-2,-1 4 7,-4 12 4,1 13 28,-3-5 17,-7 25 15,6-23-4,-6 24 8,-4 0-1,3-1-22,4-27-5,0 5 4,0-2-6,3-3-15,-6 4 0,5-4-2,-2-7-16,3 3-6,0-4 1,5-10 1,-1-3-8,3-5-5,4-8-6,0 0-37,2-2-25,2-2-20,6-10-32,0 0-33,0 0-54,0 0-57,0 0-43,-11-41-57,17 12-69,2-17-223,-1 0-679,7-7 301</inkml:trace>
  <inkml:trace contextRef="#ctx0" brushRef="#br0" timeOffset="40702.7553">23128 17091 185,'15'-26'296,"-1"4"-29,-7 8 7,0 4-15,-4 7-26,1 3-20,-4 0-20,0 0-8,3 23-10,-6 8 1,-7 14-6,-1 3-7,-4 4 0,-1 6-1,-8 21-21,3-28 3,3 4-1,-2-3-36,4-1 16,-2 0-1,-1 2-14,3-7-10,1-1 12,-1-3-28,3 1-24,2-14-3,1-2-30,3 1-65,-3-2-38,3-3-38,0-10-68,3-1-58,1-3-99,0-6-231,3-3-619,0 0 274</inkml:trace>
  <inkml:trace contextRef="#ctx0" brushRef="#br0" timeOffset="40949.8854">23206 17423 124,'6'-27'404,"1"10"-40,-3 5-34,3 2-31,-1-4-24,-2 7-40,3 4-8,-7 3-25,17 3-18,-10 4-19,2-2-24,1 4-17,-2 3-3,-1 6-16,-4-7-20,-6 6 14,3 1-25,-10 5-9,-1 0 1,-6-5-15,-3 0-1,-1-2-13,1 1 1,-1-4-12,0-4-9,-1-2 14,6-7-14,2 0 5,1 2 1,5-1-16,8-1-18,-13-3-13,13 3-36,-7-3-50,7 3-33,0-13-46,7 4-49,0 1-302,5-4-583,4-2 259</inkml:trace>
  <inkml:trace contextRef="#ctx0" brushRef="#br0" timeOffset="41268.111">23454 17345 122,'0'0'327,"0"0"-39,0 0 1,-18 13-6,14-9-20,-2 2-25,2 0-16,-2 1-19,1 1-17,2-6-11,0 3-9,3-5 2,-3 10-24,3-10-11,0 0-11,0 0 7,0 0 7,16 2-31,-16-2 7,21-6-20,-12-1-14,3 2 12,2-6-20,-7 4 12,6-5-14,-5 0 11,-1 7 18,0-2-15,-4 4 8,1-1-4,-4 4-2,3-7-5,-3 7-11,0 0-15,0 0-3,0 0-5,0 0-11,-30 23-3,15-8 2,-2 2-7,-3 1-2,2 2-25,3-1 19,3-6-3,-2 3-2,7-3 2,3 1-40,-2 2 17,6-5-11,0 4-5,0-3-23,6-5-29,1 0-24,5-4-48,4-2-55,7-2-55,4 1-48,1-3-47,1 6-272,-2-10-675,1-1 299</inkml:trace>
  <inkml:trace contextRef="#ctx0" brushRef="#br0" timeOffset="42258.7309">23898 17372 293,'7'-15'286,"-4"-2"-24,-3 6 6,0-6 8,0 1 0,0 7-7,0 2-26,0 7-37,-6-10-15,2 1-31,-4 9-18,8 0 4,-26 14-2,4-2-22,1 0-8,-1 10-1,1-2-6,-7 13-15,7-16-15,8 0 6,-1 10-10,0-6-7,4 3 9,5-6 5,3-8-10,-1 6-19,6 1 7,-1 3-9,6-6 4,3-3-8,0-5-29,4 1 31,3 1-28,0-6 4,2-7 2,1 3-29,-2-6 7,4-4 6,-8 7 0,4-11-20,2 0 12,-5 2-3,2-2-6,-7 2 13,2-6-8,-5 5-18,0-10 21,1 11 1,-3-5-8,-3 1 9,-2 1-7,1 5-6,-2 2 18,0-1-6,-2 2-6,2 6-3,0 3 12,-10-3-12,10 3 3,-14 5-1,1 5 16,-5 7-12,3 5 0,2-7 1,3 6 0,-2 4 3,-1-6 7,7 10 1,2-14-10,1 4-2,-1-2 25,4 0-19,0-3 7,4 2 0,-1-7-5,1 0-1,5-1 4,-1-3 0,2-1-2,7-2 9,-3-2-24,9-6 10,1 1 10,-2-8 2,2 1-6,0 2 1,0-9-4,0 2-16,6-12 19,-12 7-3,2-2 7,-5 2-5,6 2-5,-11 4 5,0 2-6,0-1 4,-5 8 25,1-4 2,-2 6 4,-4-4-6,0 5-8,0 4-16,3-9 7,-3 9 5,0-6-9,0 6-1,0 0 0,-7-6 2,7 6-13,0 0 6,0 0-27,-13 12 30,9-7-8,0-1 3,1 1-6,0 2 8,2-2 5,1-5-16,-3 12 5,0-7 2,3-5 11,0 10-14,0-6-9,0-4 3,0 0 19,3 8-20,-3-8 16,0 0-16,4 9 9,-4-9 7,3 0-14,0 5 15,-3-5-4,0 0 2,10 4-5,-10-4 5,5 3 9,-5-3-17,0 0 7,9 0-2,-9 0 17,0 0-18,0 0 5,0 0 0,0 0-15,11 0 23,-11 0-14,0 0 19,0 0-12,0 0-6,0 0-5,0 0 3,0 0 4,0 0 3,0 0 0,0 0 20,5-5-27,-5 5 5,0 0-5,0 0-6,0 0 2,0 0 6,0 0-8,0 0 4,0 0 7,0 0 0,0 0-11,0 0 9,0 0-2,0 0 3,0 0 1,0 0-4,0 0-9,0 0 6,0 0 4,0 0 12,0 0-14,0 0-9,0 0 10,0 0-4,0 0-23,0 0 22,0 0 6,0 0-7,0 0 3,0 0 7,0 0-26,-2 13 30,2-13 0,1 9-12,-1-9 15,1 9-16,1-3-9,0 1 15,-1 0 8,0-1-4,3 2-6,-1 2 5,0-3-14,-1-1 5,3 4 18,-5-4-19,2 2-6,1-3-4,-2 4 17,0-4 14,-1 7-18,-2-1 6,0-6-2,2-5 8,-4 13-20,-2-6 17,0 5 15,-5-4-10,0-3-11,-4 1 1,-1-3 13,-4 7 0,6-9-13,0 1-7,-1-7 16,0 5-14,2 0-34,3-3-19,1 3-29,-2-2-46,0-1-45,2 3-41,9 0-53,-10-7-64,5 3-271,5 4-657,0 0 291</inkml:trace>
  <inkml:trace contextRef="#ctx0" brushRef="#br0" timeOffset="42563.9335">24508 17181 150,'15'-47'350,"-2"21"-30,-2 1-6,-2 10-37,1 0-19,-2 6-27,-8 9-20,14-8-16,-14 8-41,0 0-5,0 0-23,0 0-9,30 38-4,-29-9-12,-1 0-10,-3 1 4,-8 18-13,-2 0 11,-5-4 2,4-13 1,1 1-9,-5 11 0,8-11-11,-4-5-11,1-1 17,6-7-10,2-1 8,-1 0-5,3-1-23,2-5-5,-2 1 14,3-2-22,0-5 4,4 3-21,-1-6 10,1 4 2,-4-7-44,14 3-14,-4-3-34,0-1-26,4-6-23,0 2-7,-14 5-24,26-8-11,-16-1-24,1-3-8,0 3-20,-11 9-29,11-20-35,-8 10-208,-3 10-513,4-24 226</inkml:trace>
  <inkml:trace contextRef="#ctx0" brushRef="#br0" timeOffset="42876.3967">24536 17382 95,'-3'-5'189,"-1"0"-6,4 5-10,7-9-13,0 7-12,3-3-9,-10 5-7,39-15 4,-13 10-7,-4 7-3,2-4-4,-24 2-6,40 3 0,-25 1 0,2 8 2,-8 1 0,-4-2-2,0 4-14,-5 2 19,1 12 5,-7-13-3,1 2-10,-5 5-5,2-7-15,2 10 0,-3-9-5,2 0-13,4-8 0,3-9-15,-7 22-15,7-22-15,-1 15-20,1-15-33,0 0-20,8 17-29,-8-17-48,0 0-37,0 0-34,0 0-28,0 0-17,52-28-12,-40 16 24,-4 2-137,8-10 309,-5 6-122,-3-2-89,5-8 224,-2-2-84,-1 3 31,-3 0 21,3-5 20,0 2 25,-6 12 3,-2-2 10,-2 16-3,5-18 12,-5 18-8,0-16 9,0 16-13,0 0-21,0 0-15,0 0-71,0 0-132,-18-6 59</inkml:trace>
  <inkml:trace contextRef="#ctx0" brushRef="#br0" timeOffset="43963.8255">24833 17462 332,'0'0'338,"0"0"4,0 0-45,0 0-26,0 0-25,0 0-21,0 0-30,52-10-5,-52 10-18,14 9-25,-14-9-11,13 8-13,-13-8-9,10 17-18,-10-17-12,-1 14-5,1-14-4,0 0-5,-5 24-4,5-24-4,-11 20-4,11-20 2,-7 12-8,7-12 3,0 0 10,0 0 17,-10 10 14,10-10 1,0 0-10,0 0 7,0 0 2,0 0-19,0 0 1,0 0-13,0 0-1,18-44-17,-5 30 20,-3 3-27,3-3-5,5 0 4,-7 9-10,3-2 4,-14 7-12,20-6-13,-20 6 3,0 0-6,0 0-8,0 0-12,30 16 6,-30-16 3,1 25-9,-1-25-18,-3 27 30,-3-11-22,5 0 2,1-16-9,-7 26 1,7-11-16,-3 1-17,3-16 1,0 17 9,0-17 17,6 20-5,-6-20-8,11 13 11,-11-13 5,0 0 22,24 4-12,-24-4-4,27-4-1,-27 4 4,27-16 7,-13 7 6,4-10 5,-4 9-3,3-7-7,-7 3 16,4-3-7,-6 1 9,1 0-1,-2 4 0,-7 12 13,7-19-13,-4 7-14,-3 12 5,0 0 3,0 0-8,-6-22 8,6 22-9,0 0 11,-24 0 1,24 0 15,0 0-24,-35 22-6,28-14 11,7-8 1,-15 16 9,10-6-12,-2 4-8,7-14-9,-4 15 11,4-15 12,0 0-9,0 21-2,0-21 3,0 0 6,11 17 7,-11-17-2,14 10-2,-14-10 0,0 0-2,34-2 4,-34 2 8,0 0-4,34-11 0,-34 11 3,17-10 20,-17 10 8,14-13 4,-14 13 1,11-12-4,-11 12 18,7-8-10,-7 8 2,0 0 0,0 0 0,0 0 0,9-16-12,-9 16-1,0 0 2,0 0-26,0 0 1,0 0 7,0 0 4,0 0-7,0 0-1,0 0 10,-47 49-12,30-27 6,3 3 10,0 0 9,-3 4-17,-4 9 22,-3 8 10,3-3 7,0-1-8,-3 2 19,4 4 13,-1 6 9,4-4 6,-4-1 2,7-1-1,-3 1-6,-1 0-7,0-6-3,2-14-8,-1 1-1,-6 12-8,4-18 1,-1-1 7,-1 3-14,1-9 5,-3 1-42,-5-5 3,6-2-6,-2-1 2,4-7-6,2 0 21,18-3 0,-28 4 0,28-4 9,-28-6 6,15-2-8,-1-2 7,4-2 19,2-1-9,-1-4 0,2 1-2,4-13-6,-1 2-6,8-5 2,-1 1-21,7 0 10,6-12-19,6-4 6,5 1-15,17-18-9,-11 19 5,1 2-2,4 7-12,20-11-8,-16 14 12,3 7-12,-1 2 11,-7 8-11,-1 1 2,-8 1 0,-1 9-4,1-1 10,0 3-16,-1 8 9,-3-8-11,0 1 21,0 2-14,-3-1 12,-21 1-6,31 0-13,-31 0 16,31 1-4,-31-1 7,28 5-5,-11-10 9,-17 5 2,24-2 1,-24 2-8,21-5 2,-21 5-1,0 0 3,0 0 1,0 0-3,0 0 8,0 0-7,0 0 11,0 0 3,3-11-12,-3 11 1,0 0 1,0 0 0,0 0 10,0 0-14,0 0 2,0 0-2,0 0-9,0 0-7,0 0-5,0 0-8,0 0-18,0 0-17,0 0-20,0 0-27,0 0-27,0 0-26,0 0-20,0 0-30,0 0 6,0 0-15,0 0-18,0 0-27,0 0-22,0 0-11,0 0-1,0 0-39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3:10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17523 7768 107,'-3'0'195,"-4"0"-13,4-2-12,3 2-23,0 0-5,0 0-15,0 0-12,0 0-8,0 0-11,20-1 12,-6 0 6,9 1-1,1-1-3,5 3 0,11-3-1,-1 0 2,6 3-3,3-1-9,1-3 6,22 5-12,1-2 2,-2-1-4,2 3-4,1-5-8,-1 6-3,1 4-3,3-5-5,0-1-2,3 4-7,4 2 1,0 2-9,-1-2-9,1-2 4,3 5-2,1-2-3,1 0-2,-1 3-8,2 1-4,-1 1 27,1-4 0,-3 2-9,2-1-1,-11 2-4,3 0 1,-1 0-15,-1 1 7,-4-6-12,-3 4-4,-4-3 10,-19-2-3,24 3 1,-23-2 17,23 2-14,-6 1-10,-16-3-5,19-2-2,-20 0 3,-1-4 0,1 1 12,20 4-1,-27-6 2,9 3 4,-7-4-4,4 0 6,1-2-7,-1 2 4,1 2 0,-1-4 0,0 4-2,0-2-6,-2 0-2,2 0 13,-3 0-29,2 0 9,-1 5-2,2-3 16,0-1-13,-1 1 0,3-1-8,-2 0-1,21 1 5,-24 1-6,3-3-1,-3 3-1,3-2 23,-1 3-30,-5-4 1,3 3 8,-3-2-8,0-1 10,0 3-2,-5-1-3,-6-2 9,-4 0-13,-2-2 3,-1 4 3,-7-4 4,-3 2 12,0-2 0,-4 1 4,0-1 11,-3 0 0,1 1 4,-2 1-2,-3-1 4,-3 1-11,7 0 5,-7 0-3,4-1-3,-4 1-6,6-1-2,-6-3-20,0 4-9,0 0-25,0 0-33,0 0-37,0 0-39,0 0-72,0 0-40,0 0-37,-20-3-41,6 6-290,-10 1-674,-4-5 298</inkml:trace>
  <inkml:trace contextRef="#ctx0" brushRef="#br0" timeOffset="2030.0681">1949 9103 56,'15'3'114,"1"-3"12,-2 3 3,11-1-5,-1-2-4,0 0 8,4 3-13,-1-3-3,0 1 2,1 0 0,12-1 2,3 3-9,-3-4-6,6-3-5,-1 1-6,-4 3-5,10-2-3,16-4-6,-17 2-3,-1 2-2,21-2-4,-23 1-8,20 3-3,-23-3-9,4 1 0,3-1-2,19-2-1,-19 4-4,18 1-1,-20-5-3,23-2-1,-4 7-2,-18-3-2,1 1-7,22-1 0,-1-6 5,-3 5-3,3 2-5,-3 2-2,3-2-1,1 2 4,-4 0-8,3-3 0,-6-2-1,-15 1-1,19-1-1,2 4-2,-3-4 3,-19 1-4,20 0 3,-1 3 0,-20-3 4,23 1-6,-2 0-3,-22-1 1,20 1-1,-19-2 6,23 1-4,1 1-2,-5-5 1,1 3-1,1 1 1,-22 1 0,23-2-2,-1 1-2,-2-1 3,-18 5 2,24-7-4,-4 5 1,-4-2-4,3-2 4,-20 4 1,22-1-4,-23-2 4,3 4 0,19-3-7,-21 2 5,22-3 0,-22 3-1,21-5 1,-21 6 0,19-3 0,-18 1 2,-1 1-3,2-5 2,19 4 1,-23 3 2,27-5-2,-4 1 2,0-1-2,0 3 1,-2 4-3,-20-5 5,21 4-5,-2-5 0,-19 4 1,24-4 4,-2 3-1,-4 1 2,-15 0-4,21 0 0,-3 3-2,-19-5 2,24 0-3,-3 6 3,-24-4-3,28 0 6,-2 2 0,-4-2 4,-1 1 1,5-1 1,0 2-7,2-2 7,-6 0-5,7 1 2,-1-1-2,-2 2 4,3-2-3,0 0-5,3 0 7,1 3 0,-8-3-8,3 1 8,2 0-3,-3 3 3,3-4 1,0-5 0,0 6-6,-3 3 5,-2-4 0,3-7-4,-6 14 8,1-7 2,1-4-4,0 8-2,3-4-3,-3 0 8,-2-4-6,1 4-1,-3-1-1,-20 1 2,23 0 11,-22 0-11,20 5 7,-23-5-4,1-4 3,25 3-8,-28 1 6,-1-2-4,-2 2 4,-1-2-2,-12 2-14,4-2 15,-6 1-3,1 2 0,-1-2-3,-4-1 8,-5 1-5,-4 1 7,-2-2 9,-1 0 0,-4 2 1,0-1 7,0 0 2,-2-1 0,1 1 3,-4 1-12,0 0 5,9 0-1,-9 0 9,0 0-17,0 0 0,0 0-3,4-1-8,-4 1 8,0 0-7,0 0-5,0 0-3,0 0 0,0 0-1,0 0 1,0 0-4,0 0 3,4 2 1,-4-2 4,0 0-7,0 0 0,0 0 2,0 0-1,0 0-7,0 0 2,0 0 5,0 0 3,0 0 4,0 0-11,0 0-17,0 0 3,0 0 18,0 0-10,0 0 4,0 0 14,0 0-13,0 0-4,0 0 4,0 0 2,0 0 0,0 0 10,0 0-15,0 0 0,0 0-2,0 0 4,0 0-1,0 0-3,0 0 2,0 0-2,0 0 4,0 0-2,0 0 2,6 0-8,-6 0 12,0 0 1,0 0-5,0 0-4,0 0 10,0 0 3,0 0-11,0 0 6,0 0-1,0 0 7,0 0-6,0 0-2,0 0 2,0 0 2,0 0-6,0 0 15,0 0-12,0 0-3,0 0-2,0 0 2,0 0 2,0 0-2,0 0 7,0 0-8,0 0 6,0 0 4,0 0-6,0 0-5,0 0-7,0 0 9,0 0-14,0 0 5,0 0 1,0 0 1,0 0-4,0 0-17,0 0 7,0 0-6,0 0-10,0 0-12,0 0-2,0 0-7,0 0-7,0 0-6,0 0-4,0 0-16,0 0-9,0 0-18,0 0-22,-10 4-22,10-4-37,0 0-40,0 0-30,-10-5-189,10 5-498,-6-1 220</inkml:trace>
  <inkml:trace contextRef="#ctx0" brushRef="#br0" timeOffset="7410.5113">5280 10867 6,'-1'-4'157,"1"4"-13,0 0-15,0 0-16,-2-3-14,2 3-9,0 0-6,0 0-8,7-3-13,-1 2 3,0 0-7,2 1 1,2-2-10,1 2 4,3 0-13,3 3 2,0-3-8,4 1 6,2 3-5,1-4 8,2 1-3,0 2 1,2 0-2,0 0 5,14 1-12,-2-2-1,-1 1-15,8-1 3,-4-2 15,6 1-8,1-1-2,18-1 11,-22-1 0,3 1-3,1-1 4,22-1-10,-22 2-5,0 2-4,-3-1 1,1 3-10,0 2 1,-3 0-9,-2 0-4,-1 0 0,-4 3 2,1-4 5,-11 1-9,3-1-2,-1 0 2,1 0 1,8 0 0,-1-4 5,3-1 6,-1 0 0,-1-1 5,3 2 0,-2-2-5,-1 1-3,-1-1 4,0 4-2,-11-2 2,1 3-4,-2-1-6,0 0 8,-2 2-8,2 0 2,-1-2 2,-1 1-1,0 0 1,3-1-1,1 1-4,0 1 5,10 2-4,-8-3-1,9 0 3,2-1 0,-4-2-3,2 0 4,-9 0-3,8 3-3,2-3-1,-10 2-1,-2-1 1,3 2-9,-3 1-1,2-1 8,-2-2-5,1 2 4,1-2-9,0 1 6,12 1-1,-12 1 4,8-2 3,1-2 4,3 2 2,-2-2-11,0 0 8,2 3 0,0-3-2,0-1 7,2 2-1,-5-1-2,1 4 4,-11-4 5,9 0-5,-9 0-6,1 2-3,8-1 0,3 0-3,-14-1-4,1 0 0,-1 1-1,3 2 5,-1-3-3,-1 1-4,12 2 2,-11-3 9,0-3 0,13 1-7,-1 3 5,-12-1 11,11 1 11,-1-2 1,-11 0 0,10 1-2,-7 1 6,-3 2-5,3-2 1,7-1-5,-10 2-5,1-1-4,-3 2-13,4-2-1,0 0 2,-1-1-6,11 2 4,-12-2-5,0 1 11,10 1-6,-10-2-4,2-2 7,8 2-3,-7-3-1,6 3 5,-7 0-2,0-3 12,8-2-11,4 1 1,-4-1 1,-8 3-1,7-2 0,-7 3 10,0 0-5,-2-1 7,0 0-3,9 0-4,-7 0-1,-4 1 13,4-1-8,-2-2 8,2 3 5,10 1-4,-11 0 1,2-3 4,5 1 4,-5 0-11,6 1 2,4-2 9,0 3-7,-1-2 2,0 0 4,-1 0-9,-10 2 0,13-3-6,-3 2 4,1 2-5,-2-1 8,0 3 0,-9-3 1,11 4 2,-2-1-1,0 0 2,-9 0-5,2-2 5,7 2-7,5 0-2,-2-3 4,-1 3 2,0 3 4,2-8-9,-1 4-3,0-2 5,2 2-6,-2-2 1,4 0-3,-2 0 2,3-2-3,-4 4 4,1-2-2,-3 3-3,3-3 4,0 4 2,-3 0-1,1 0 1,-3-1-1,0 0 3,0 2-1,-7-4-2,11-1 5,-2 7-1,-3-5-5,1 3 6,3 1-4,-10-5-1,9 0-1,0-1 6,4 2-7,-1 2 1,-3-2 1,-2 0-2,3 0 4,0 2-2,-4 4 0,1-3 1,1 0 0,-1 2 5,-11-4 0,4 1 4,8 3 6,-11-4 2,2 5-2,10-4 3,-12 1 1,11 3 3,1-4 1,-11 0-5,9 1 2,-9 0 4,11-2-7,-13 2-2,15 2 3,-14-6-2,12 3 2,-2 1 2,-9 2 4,12-6 8,-3 3-8,-8-3-6,8 1 3,0 2-1,3 3-1,-3-4-4,0 2-1,-9 0 4,12-1-3,0 1-4,-1-2-8,-11 1 3,9 1-1,0 0 2,2-2-5,-2 2 3,1-5-4,-9 2-6,-1 0 11,9 5-7,-8-7 4,8 3-3,-8-3-2,-2 4 7,1-4-6,0 0 0,1 3-1,0 0 0,8-5 2,-10 4-1,0 2-3,3-2 4,7 2-1,2-3-1,-1 2-1,1-3-2,-1 3 3,-1-1 2,3 2-4,-1-1 2,0 0-2,3-3 0,-5 0 3,2 2-2,-10 0-2,10 0-2,2 6 3,-3-8 1,-1 1-6,3 2 7,-13 0-2,3-3 0,11 5 1,-3 0-6,-1-4 7,-10 2-6,1-1 2,2-2 5,7 1-4,2-2 2,-15 1 3,14-2 2,-10 2-3,0-3-2,-1 4 2,1-3 4,-3 2-4,4 0 0,8 0 1,-10 0-3,0 0 20,1 0-6,0 0 3,-4 0-1,5 0-1,-2 1 4,-1 0-1,-2 2 1,-1 0 0,2-2-2,0 1 1,0-2-3,-1 0 2,-1 0 2,0 0 3,-3 1-7,0-1 4,-4 3 4,-3-3-1,7 0-9,-4 0 9,-3 0-2,2-3-2,1 3 1,0 3 2,-1-6-3,-1 3 0,0 0 3,2-1-6,-3 1-2,2 0 10,-1 0 0,-1 0-8,1-2 10,1 4-1,1-4-1,-2 0 3,8 0-2,-6 2 3,4-1-2,-4 1 5,-1-2-5,-1 1 8,-1 0-4,0-2-2,1 3-5,-4-2 3,5 2-5,-3 0 2,4 0-1,-3-1-5,0 0 0,-3 1 3,2-3-2,-2 2 26,-2 1-41,-1-1 6,1 2 4,-4-1-1,0 0 0,0 0-11,-2 1 5,-3-1 6,11 0-3,-11 0-7,3 0 18,-3 0-12,4 0-14,-4 0 19,0 0-17,0 0 12,0 0 3,6-1-10,-6 1 1,0 0 2,0 0-3,0 0-4,0 0-4,0 0 1,0 0 6,0 0 6,0 0-4,0 0-2,0 0 0,0 0-7,0 0-5,0 0-11,0 0-12,0 0-14,0 0-16,0-3-16,0 3-24,0 0-33,0 0-31,0 0-29,0 0-6,0 0-19,-11 3-43,4-3-203,-3 0-508,-3 0 226</inkml:trace>
  <inkml:trace contextRef="#ctx0" brushRef="#br0" timeOffset="8938.2587">2422 12060 67,'0'0'152,"0"0"-9,0 0-13,0 0-1,10-6-10,-7 5-3,-3 1-3,8-2-3,-5-1-6,1 3-4,6 0 2,0-1 2,-3 1 15,7 0-4,2 1-3,1-1-2,9 3-5,0 0 2,3-1-2,15 1 4,-2 1-5,6 1-9,18-1-10,-19-3-5,26 2-7,-4 1-6,0 1-2,3-2-3,4-3-6,-3 4-2,5-2-7,-1 2-2,-4 3-8,2-2-11,5-1 13,2-1-9,1 0-8,5-1 6,-1 5-2,0-7-6,0 0 2,2 0 7,0 7 0,1-7-3,6 3-1,-6 1 9,3 1-11,2-2 6,0-3-2,-1 4-5,2-4-3,3 0 9,-2 0-4,-1 3-3,2-3-2,-3 2-2,2 1 5,-1-2-7,2-5-1,-4 2 6,1 4-7,-8 0 3,6-2-6,-4-2-2,1 0-2,-2-1 2,-1 3 4,-3-1-6,0-3 3,-3 0 8,-2 5-8,-3-5 0,-2 2 5,0 2-5,-2 2 8,-4-2-11,-18-2-4,19 2-6,-21-2 18,20 4-4,-22-2 8,1 0 3,1 0-16,-2 0 0,-1 2-3,-2-4 1,-1 2 3,-4 0-7,-12 0 11,0 2-3,0-4-1,-3 0 1,-3 1 9,-3-1-8,-2 2 14,-6-3-13,1 0-3,-3 2 12,-2 1 4,1 0-3,-6 0 12,9 0-8,-9 0-5,6 0 1,-6 0-1,0 0-3,7 0 1,-7 0-5,0 0-6,0 0 8,0 0-15,0 0 15,0 0-5,7-3 6,-7 3-8,0 0-3,0 0 2,0 0-8,0 0 1,0 0 3,0 0 3,0 0-4,0 0 5,0 0 4,0 0-11,0 0 0,0 0-11,0 0-18,0-1-16,0 1-21,0 0-26,0 0-35,0 0-54,0 0-54,0 0-66,0 0-267,0 0-617,-18-3 273</inkml:trace>
  <inkml:trace contextRef="#ctx0" brushRef="#br0" timeOffset="10032.3398">9995 13571 89,'0'0'138,"0"0"6,0 0 1,0 0 2,-6 0-2,6 0-1,0 0 7,0 0-4,0 0-7,8-13-10,-5 6-3,0 3-12,3-6-2,3-4-10,-2-1-12,6-4 4,0-2-4,1 0-9,0-1-4,-1-2 1,4-5-6,-1 5-5,3-1-8,7-10-5,3 1-1,-8 10 2,7-10-2,-1 3-1,4-1-7,1 0 3,-2-1-5,-1 2-1,4 3-3,-2-1 1,0 4-3,4-4-3,0 1-2,1 1 7,3 3-15,0-2-3,2 1 9,1 1-2,3 1-7,3 3 1,16-12 4,-18 13-9,20-8 2,-19 7 2,18-3 5,-20 6-3,1 0-7,23-5 13,-22 6 4,0 6 0,23-8 8,-20 4-4,21-3 1,-22 7 7,22-3-9,-3 0 13,-18 5-9,-2 4-13,22-8-8,-19 9 27,23-3-18,-5 5-5,3-5 1,-24 2-4,25 9 5,-4-4 0,0 3 1,0-8-3,1 11 1,-24-6-9,24 7 16,1 2-1,2-1 1,-5 1-11,2-3 10,-21 5-9,25 8 0,-5-3-12,0-3 16,-23 0-3,25 8-3,-25-6-11,20 10 10,-22-12-11,0 7 0,23 8 19,-20-6-2,18 8 7,1-1-21,-21-9 11,1-2-1,19 13-18,-21-8 25,-1-3-8,21 14 0,-22-15 6,0 3-9,-1 3-9,1-3 6,-4-2-16,-1 1 25,-12-7-11,-1 2-8,0-1 4,-3-1 1,-1-5 2,-6-3-6,0 3-4,-7-5-4,-2-1 7,2-4-3,-4 4 8,0-3-6,2 2 5,-2-2-4,2 2 0,-5-3-2,3 2 5,-3-2-8,4 3-2,-4 0-3,0-3-11,0 0-7,0 0-13,0 0-13,0 0-15,0 0-15,0 0-10,0 0-21,0 0-27,0 0-33,-12-5-28,4 3-27,0 2-29,-2-1-27,0-2-27,-5 2-199,2-2-550,-2 0 244</inkml:trace>
  <inkml:trace contextRef="#ctx0" brushRef="#br0" timeOffset="10382.2076">13732 12971 53,'-6'-7'219,"1"4"-16,0 2-2,2 1-13,3 0-19,-6-4-13,6 4-8,0 0 1,0 0 1,0 0 7,9 12 0,2-3-7,2 1 0,9 3-7,1 4-5,2 2 0,12 5-3,2 0-10,3-2-1,-1-1-6,3-3 3,19 9-6,-18-10-10,22 7-16,-21-8-8,2-4 1,1 3-11,17 4 2,-22-7-4,1-1-28,-4 0 4,1-3 2,-14-1-11,1-2 1,-5-1 0,-3 2-9,-4-6 1,-5 2 2,-2 0-12,-1 1 12,-4-3-15,2 0-4,-2 0 3,-5 0-15,7 0 4,-5 0-18,-2 0-18,6-3-25,-2-1-32,-4-2-29,3 2-29,-3-2-26,1 0-46,-1 0-49,2-1-57,-4-3-170,4-1-534,-1-1 236</inkml:trace>
  <inkml:trace contextRef="#ctx0" brushRef="#br0" timeOffset="10748.475">15079 12760 167,'4'-5'204,"-1"-1"-13,0 3-13,0-2-13,-2 2-12,-1 3-9,0-5-11,0 5-8,0 0 8,-14 15-8,0-4-1,-3 10-9,-5 0 7,-8 11-7,-3-1-3,3 5-6,-5 3-10,2-3 3,1 3 2,1-4-3,0-1-4,-2-1 3,5-1-6,8-6-1,-2-2-5,1-1 5,1 1 5,3-3-10,-1 0-6,1-2-2,-3-1-4,10-4-7,-7 3-4,6-7-2,4-3-15,0 1 6,3-4-12,-1 1 9,0 2-16,2-2-5,-1-2 1,1 2-5,0-2-5,-1-1 3,3 0-4,-1 3-1,-1-3 0,3-2-13,-2 4-4,2-4-8,0 0-7,0 0-18,0 0-12,0 0-10,-2 1-17,2-1-12,0 0-12,0 0-15,0 0-31,0 0-30,-10-7-22,9 7-25,1-5-20,-3 1-21,2-3-169,-2 3-464,0-2 206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3:59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6797 2631 135,'0'0'202,"-1"-1"-20,1 1-24,0 0-10,0 0-17,0 0-10,8-6-15,-2 6-8,1-4-7,3 4 3,1-3-13,4 0 2,-2 2-10,5-2-2,4 3 2,-1-2-11,3 1-1,-3 1-5,6-2-4,1 2-8,0-2 4,10 4 3,1-5-6,4 4 6,0-1-9,3-1 0,0 1-2,-1 0-6,3-1 3,0-1 7,21-4-14,-19 8 5,-2-5-4,27 2-6,-25 3-5,24-3-2,-4 4-2,-23 0-4,23-2 5,-2-5-6,-20 2 6,2 1-4,21-1-2,-2 4 1,-21-6-4,22 4-1,-21 0-1,20-5-5,-21 5 6,21 2-1,-21-4-3,2 0 5,19-3-7,-23 2 5,3 4-5,1-4-2,17 0 7,-22 3-7,2-2 5,1 1-1,0 1-4,19-4-1,-19 2-4,0 0 10,1-3-3,-1 6 2,3-5-6,17 3 2,-16 0 5,15-2-5,-17 3 8,-1 0-8,18-2 0,-19 4 2,21-2-6,-24 2 5,2-1 1,2 0 0,-1 3-1,25-7-1,-25 6 3,2 0-4,-4-5-4,5 6 6,-2-4-1,-1 4 2,1-4-5,20 0 3,-21 3 0,1-4 0,2 6-2,16-5 3,-22 2-4,26 1 5,-23-5-2,20 2-10,-22 2 13,3-4-7,23 7 2,-24-7 3,18-1-5,-19 6 1,4-1 0,-4-4-8,4 6 0,17 1 3,-26-3-4,6 0 5,-5-2-2,1 3 1,0-1-2,-2 1 3,2 1 5,-2-4-7,0 0 7,0 1 0,1-1-3,-1 2 4,3-2-6,2 1 7,1-3-7,-2 2 5,-4 1 2,3-1-2,0 0-2,-1 0 2,0 0-5,2 0 7,-3 0-6,2 3 9,1-6-4,-1 2-1,-3 2 4,3-1 1,1 1-7,-3-1-3,-1 2 3,2-2 3,-2 0-6,-1 3 5,2 2-5,-3-5 2,4 3 0,0-3 9,0 1-7,-1 2-1,2 4-2,0-4-2,3 1 3,-2-2-5,-2-4-4,1 6 2,-2-3 1,0 4 2,2-3-4,-7-2 2,7 2-4,-7-2-3,3 6 6,-11-5-1,9 2-1,-1-1-1,-7-2 4,7 0 6,3 3-7,-10-1 1,7 0 4,3-1-6,-14 0 5,2-1-3,13 0 5,-13 1 1,10-2 2,-1 5 2,-7-4-7,-3 0 2,1-1 7,0-1-6,-1 4 6,3-6-5,7 1 5,-8 2-4,-2-3 4,3 4 3,9-2-6,-11-1 1,-1 2 7,2-2-9,-1-2 5,9 5 5,-9-7-11,10 4 7,-11 1-1,-1-5-5,0 4 7,2-1-3,9 0 1,-11-2-2,1 4 0,0-1 1,-4 0-4,17-1 4,-14-3-2,1 3 1,1 2-2,0-2 4,10-4-1,-12 4-3,4-1 2,-3 0-1,2-1-3,10 4 8,-10-3-7,0 0 3,11-1-1,-12 5 2,12-2 3,3-1-4,-4 0 2,-1 0 4,4 0-2,-2 2 4,0-1-4,1 2-2,1-5 1,-2 5 2,2-3-2,-2 2-4,-2 0 2,-8 1-4,10 2 4,0-2 3,-1 1-3,3-2 1,-1-2-1,-1 6 2,0-7-6,3 5 6,-2 0 1,0 0-4,2 2 7,-2-7-6,-1 5-3,1-4 4,-1 8 0,0-6-3,-2-1 5,0 3 0,1-5-5,3 6 5,-5-3-6,5 4 4,-2-2-6,0 0 3,-3-1 0,3 0 0,-2 2 3,1-3-1,-1 3 6,3-4-5,-5 0-4,5 3 5,-2 0-5,-1 3 4,-8-6-2,10 3 7,0 3 2,-12-6-8,15 6 0,-2-3 3,2-3-7,-3 6 11,-2-3-7,-1-3 1,-7 8 3,7-10-6,-9 10 4,11-5-5,-13 1 5,3-1 2,8 0-8,-9 0 8,-2-1-7,4 3 13,-1-3-11,-1 2 5,9 0-2,-8 3-5,-2-1 2,10-6 4,-10 4-2,0-1 1,-1-3-5,1 3 3,-1 3-5,1-1 5,-1-1-1,0-1-1,-3-1 5,-6 1-3,7 0 2,-9 0-1,2 0-3,-4-2 7,4 2-5,-5 0 3,1 0 0,-1-3-1,-3 3 5,1 0-10,-1-2 1,6 1 3,-4 0-4,2 1 6,0-1-3,-1-1-1,3 2 2,-1 0-1,-1 0-3,3 0 5,-3 0-1,4 0 1,-2 2-2,-1-4 9,-2 2-13,1 0 9,0 0-4,3 2 0,-5-2 3,4 1 2,-2-1 2,2 1-7,-1 2 8,2-3-1,3 5 1,-2-3-3,3 1 1,1 0 2,0-2-2,2 4 5,-1-5-8,3 3-1,-3-1 3,2 2 2,-1-1-5,-1 1-2,1 0 3,-2-3-4,-1 2 4,-4-1-2,4 1-3,-5 0 5,-1-1-1,-3-2 2,1 3 1,-1-3-5,-2 1 3,5 0-1,-1-1 2,-2 0 4,0 0-5,5 2 3,-3-4-2,0 5 2,2-3-2,4-1 0,-8 1 4,4 0-5,1 1-2,-2 0 0,-1 0-1,3 1 0,-4-2 1,-3 0 0,-2 2 2,2-4-2,-1 4 6,-1-2-2,-1 3 6,-3-3 3,2 0 3,-6 0-7,11 0 6,-7 2 3,-4-2-5,7 0 5,-7 0-3,7 1-4,-7-1 1,6-3 0,0 5-3,-1 0-1,2-1-4,3-1 6,-3 3 0,3-2-6,1 2 7,-1 1-5,0-3 0,-3 3 2,2 0-2,-1-2-2,-4 0 2,3-2-6,-7 0 6,8 3-4,-8-3 5,5 2 5,-5-2 0,7 2 2,-7-2 6,4 1-1,-4-1 7,0 0-2,5 2 0,-5-2-2,0 0 2,5 2 0,-5-2 4,0 0-3,0 0 8,0 0 0,0 0 3,0 0 0,7 0-2,-7 0 6,0 0-1,0 0 16,0 0-18,0 0 4,0 0 2,0 0 0,6 3-11,-6-3 3,0 0-4,0 0 5,0 0-4,0 0 2,4 0 2,-4 0-8,0 0 14,0 0-5,0 0 2,0 0-4,0 0 13,0 0-9,0 0-4,0 0 5,0 0-6,0 0 2,0 0 2,0 0-3,0 0 1,0 0-2,0 0-7,0 0 1,0 0 7,0 0-4,0 0-5,5 3 4,-5-3-13,0 0 10,0 0-3,0 0-4,0 0-1,0 0-7,0 0 6,0 0-5,0 0 21,0 0-10,0 0 3,0 0-5,0 0-1,0 0 2,0 0 2,0 0-1,0 0-2,0 0 8,0 0-2,0 0 0,0 0 1,0 0 3,0 0 0,0 0-3,0 0 2,0 0 2,0 0 1,0 0-6,0 0-3,0 0-8,0 0 9,0 0-5,0 0-5,0 0-3,0 0 3,0 0 1,0 0-10,0 0-2,0 0-3,0 0-11,0 0-12,0 0-20,0 0-13,0 0-48,0 0-24,0 0-28,0 0-25,0 0-41,0 0-56,0 0-54,-12-10-66,12 10-239,0 0-686,-17 0 303</inkml:trace>
  <inkml:trace contextRef="#ctx0" brushRef="#br0" timeOffset="3711.2707">2483 7870 89,'0'0'109,"0"0"-12,0 0-15,0 0 8,0 0-17,0 0 5,0 0 6,12-5-4,-3 5 1,4 0-5,1 0 7,4 0-9,3 0-8,3 0 5,1-2 1,2 4 12,11-2 2,-7 0-3,9 3 6,6 2 6,-4-4-6,6-2-9,0 3-4,0 1 0,1-2-5,19 5-2,-19-1-10,-1-3 5,24 5-6,-2-4-2,-22 2-9,24 3-2,-25-5 0,3 3-4,21-1-2,-1 2-3,-1 2-1,2-3-1,2 0 0,-22-1-3,19 2 0,0-4-1,-2 5 2,2-3-6,-23-4 0,20 4 2,8 1-5,-9-1-1,3-1 2,-19-2-8,20-2 0,-22 3 4,1 1-7,23-1 1,-25 1 1,3-4-1,-2 3-2,4 1-6,-5-1 10,26 0-9,-28-2 1,2 4 4,0-1-2,0 0 9,-2 0-2,-1 0 1,-1 0 10,-2 1 2,1-1-5,1 1 4,-1-1 8,2-1-2,-1 1-3,2 0-4,-1 1-1,-2-2-5,-2 1 1,2 1-2,-4 1 0,4-1 1,-4-1-5,-7-1-5,9 0 5,-1 0-5,2-2 1,0 0-3,-3 2 5,0 0-5,-10-3-1,2 2 1,-1-2-1,1-1-3,-2 2 10,0-1-8,-1 2 2,-2-2 1,1-2 2,0 1 3,1 2 6,0-2 6,0 1-7,-2-1 2,-1 1 1,-1 0-1,-1 0 0,2-3-1,-1 3-2,-1 0-12,2 0 9,-3 3 3,-5-3-3,-1 1 3,2-2-7,0 1 6,-3 0-5,-5 0 16,2 0-16,3-3 18,-6 3-23,1 0 12,-1 0-1,0-1 2,0 1 1,-3 1-4,2-2-1,1-1 8,-3 1-25,1 1 13,-1 0-4,-5 0 0,10-1 12,-6 1-17,1 0 9,-5 0-13,8-1 19,-4 1-23,2-1 0,-6 1 4,7-1 15,-7 1-15,0 0 1,4 0 0,-4 0-4,0 0 11,7 0-7,-7 0 9,3-2-13,-3 2 8,0 0-12,0 0 4,0 0 3,0 0 1,0 0 1,0 0-4,0 0 9,0 0 6,7-1 4,-7 1-2,0 0 7,0 0-6,0 0 1,0 0-6,0 0 8,0 0-3,0 0 0,0 0 2,0 0 8,0 0-8,0 0-3,0 0 1,0 0 1,0 0-2,0 0-5,0 0 1,0 0 10,0 0-9,0 0-3,0 0-2,0 0 1,0 0 2,0 0-1,0 0-5,0 0 7,0 0 1,0 0-1,0 0-1,0 0 3,0 0 2,0 0-2,0 0 4,0 0-9,0 0 1,0 0 8,0 0-5,0 0-3,0 0-4,0 0 3,0 0 5,0 0-13,0 0 4,0 0-3,0 0-1,0 0 15,0 0-11,0 0-1,0 0 3,0 0-5,0 0 0,0 0-6,0 0 2,0 0 7,0 0-4,0 0-5,0 0 4,0 0 3,0 0 1,0 0-4,0 0-3,0 0-1,0 0 6,0 0-17,0 0 15,0 0-3,0 0 12,0 0-14,0 0 1,0 0 1,0 0-11,0 0 18,0 0-6,0 0 0,0 0 2,0 0-3,0 0-3,0 0 6,0 0-2,0 0 2,0 0 1,0 0 9,0 0-14,0 0-1,0 0-6,0 0 3,0 0 10,0 0-6,0 0 3,0 0-9,0 0 11,0 0 0,0 0-5,0 0-1,0 0-3,0 0 11,0 0-6,0 0 6,0 0-1,0 0-6,0 0 0,0 0 4,0 0-13,0 0 12,0 0-5,0 0 9,-14-3-7,14 3-3,0 0 4,0 0-12,0 0 16,0 0-7,0 0-10,0 0 26,0 0-13,0 0 3,0 0-4,0 0 7,0 0-10,0 0-1,0 0-3,0 0 8,0 0-1,0 0 5,0 0-6,0 0 9,0 0-3,0 0-4,0 0 3,0 0-4,0 0 1,0 0 2,0 0-2,0 0 0,0 0-4,0 0 6,0 0 0,0 0-4,0 0 8,0 0-11,0 0-3,0 0 2,0 0-1,0 0 3,0 0-3,0 0 2,0 0-2,0 0 1,0 0 15,0 0-16,0 0-7,0 0 7,0 0-19,0 0-5,0 0 1,0 0-8,0 0-10,0 0-3,0 0-10,0 0-15,-6 0-19,6 0-24,-7-2-24,7 2-30,-7 0-46,2-1-48,-4-1-45,1 3-219,-1-4-578,1 1 256</inkml:trace>
  <inkml:trace contextRef="#ctx0" brushRef="#br0" timeOffset="4540.5063">10116 9024 143,'0'0'177,"0"0"-1,18 0 3,4 0 2,2 1-1,17-1-2,5 2 1,29 1-11,-1 3 2,2 4-5,5-3-6,2 0-5,5 1-10,0 2-1,8-3-8,0 1-5,2 2-10,4-2 3,2 1-5,0 2-16,4-5 7,0-1-9,-1 1 0,-3 1-7,2 7-13,-5-8 19,-1 5-22,-4-3-13,-6 4-4,-11-3-12,-3 3 5,-6-7-11,-21 3-6,-4-1-11,-5-3 13,1-1-9,-14-3 4,-3 5 4,-1-4 8,-7 0 7,-3-1 7,-3 0 7,-3 3 2,4-3 6,-6 0-8,-3 0 3,3 0-9,-5 0 3,7 0-8,-7 0-6,8 0-4,-8 0-14,0 0 3,3-3-8,-3 3 0,0 0-4,0 0-2,0 0-29,6 3-30,-6-3-22,0 0-22,0 0-53,0 0-23,0 0-32,0 0-36,-8 9-39,7-6-58,1-3-307,-8 0-683,8 0 303</inkml:trace>
  <inkml:trace contextRef="#ctx0" brushRef="#br0" timeOffset="6063.3148">15055 9019 39,'-3'-2'262,"1"1"-17,2 1-19,0-6-5,0 6-6,15-5-7,6 0-5,7 3-1,17-3-6,23 4 5,3 1-16,0-2-10,7 4-6,6 5-13,3-1-14,0-3-9,6 3-11,2 2-12,4-3-4,6 6-23,4-5-1,5 6 6,3-4-6,7 5-7,8-1 14,-1 5-8,9-2 5,1-5-10,6-1-4,6 8 4,0 1 3,-1-4 9,3 3-10,3-2-2,-3-1-3,-10-5 9,2 4-12,-2-2-3,-6-1-3,-1-1 0,-11-3-4,-6-4 1,-7 3-15,-1-6 2,-9 0 1,-10 6-12,-5-4 2,-4-1-1,-5 0 3,-8-1 1,-2-2-3,-23 6 1,2-6-2,-4 2 5,-3 0-11,-1-3 3,-13 0 1,2 1 3,-2-3-2,-4 3 9,-10-2 0,4 0 13,-5 2 0,-4-1 7,0 3 1,-3-3-4,1 1-9,-3 1 0,1 0-6,0 0-8,-2-1-3,-3 3-7,4-1-15,-4 1 7,0 0 0,7 0-8,-7 0-1,3-1-4,-3 1-2,0 0-2,0 0-5,0 0-5,0 0-5,0 0-7,0 0-4,0 0 2,0 0-7,0 0-2,0 0 0,0 0-1,0 0 5,0 0 8,0 0-6,0 0 6,0 0-4,0 0 6,0 0-3,0 0 6,0 0 2,0 0 1,0 0 0,0 0 2,0 0 2,0 0-3,0 0 2,0 0 2,0 0-1,0 0-1,0 0 2,0 0 0,0 0-3,0 0 6,0 0-2,0 0 0,0 0-2,0 0-3,0 0 6,0 0-5,0 0-5,0 0-5,0 0 1,0 0-1,0 0-5,0 0 1,0 0 3,0 0-3,0 0-2,0 0 4,0 0 4,0 0-7,0 0 8,0 0 2,0 0-3,0 0 0,0 0 9,0 0-7,0 0 2,0 0-7,0 0 4,0 0 9,0 0-6,0 0 5,0 0-2,0 0-4,0 0 2,0 0 0,0 0-3,0 0 10,-10-6-5,10 6 0,0 0-3,0 0 3,0 0-14,0 0 14,0 0-4,0 0 11,0 0-6,0 0 0,0 0-4,0 0 6,0 0 2,0 0-7,0 0-2,0 0 0,0 0-6,0 0 6,0 0-12,0 0-8,0 0 9,0 0-6,0 0-2,0 0 3,0 0-3,-4-1 1,4 1 4,0 0-6,0 0 2,0 0 1,0 0 0,0 0 0,0 0 1,0 0 0,0 0 5,0 0 4,0 0-1,0 0 3,0 0 4,0 0 5,0 0-5,0 0-1,0 0 0,0 0 17,0 0-17,0 0 0,0 0 6,0 0 1,0 0 8,0 0-7,0 0-2,0 0-2,0 0 2,0 0 8,0 0-4,0 0-7,0 0-1,0 0 8,0 0-2,0 0 4,0 0-2,0 0 3,0 0-4,0 0 1,0 0 1,0 0 1,0 0-1,0 0-1,0 0-1,0 0-4,0 0 20,0 0-11,0 0 1,0 0-2,0 0 2,0 0-3,0 0-4,0 0 8,0 0-2,0 0-3,0 0 8,0 0-5,0 0-2,0 0 3,0 0-2,0 0 9,0 0-12,0 0 6,0 0-14,0 0 10,0 0-5,0 0-1,0 0-17,0 0 15,0 0-6,0 0 4,0 0-12,0 0-8,0 0 6,0 0 8,0 0-18,0 0-4,0 0-11,0 0 2,0 0 9,0 0 18,0 0-26,0 0-5,0 0 7,0 0-2,0 0 8,0 0-9,0 0-3,0 0-2,0 0 1,0 0-6,0 0-1,0 0 2,0 0-10,0 0-6,0 0-3,0 0-10,0 0-6,0 0-11,0 0 2,1 9-4,-1-9-3,0 0-9,-1 5-11,1-5-6,-3 3-12,3-3-14,-1 2-33,1-2-26,-6 2-143,3 1-390,0-2 173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9:13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15924 4394 2,'0'-6'96,"-1"-1"11,-2 0-2,3-1 0,-3-2-11,0 1-1,2 4 9,0-3-3,-1 4 2,-1-2-12,2-1-1,-2 3-3,3 0-13,0 4-4,-1-5-19,1 1-3,0 4-3,0 0-8,0 0-8,0-4-6,0 4-3,0 0-2,0 0 1,0 0-6,0 0 7,4 12-6,0-7 0,-1 3-5,3 1-1,-1 0 10,2 4-12,1-1 13,4 2-11,-1-3 0,5 5 4,-5-4-2,6 7-4,4-5 1,0 3 9,2-4 0,1-1-10,3 1 9,11 0-8,-2-1 2,2 1 0,0-4 5,-10-1-4,13 0 2,0-1 0,-1 2 1,0-2-5,-9-2 4,10-2-2,0 4 3,-1-2-3,0 0-1,-2-4-3,3 2 4,-2-2-2,-9 1 5,11-1-8,0-2 3,-1-1-2,0-2 0,-9 3 5,9-4-4,0 1 9,1 1-9,-1 0 2,2-2 0,-4 1 2,3 1-2,-2-4 3,2 2-5,-1 1 3,-11 2-4,9-7 2,0 3 10,-8 0-14,9-2-2,-12 1 10,3 1-2,-4-2 5,15-1 0,-10 3-6,-3-1 0,9-3-1,-9 4 2,13 1-2,-11-3-4,9-1 3,-1 1-4,4 4 5,-5-6-6,1 3 5,2-2-9,-3 0 8,4 0-2,-3 4 3,0-2-2,-7 3-1,7-4-2,2 2 2,-2-1 0,-9 2-2,12 1 8,-11 0-6,8-1 4,0-3-3,1 3 1,-2 1-1,-6 1-4,6-2 1,-8 3 4,9-3-4,-8 0-5,-1 5 5,9-4-1,-7 2 2,8 1 2,-10-2-4,13 0 3,-1-1-3,1 4 10,-4-4-4,0 1 0,2-1-6,-1 1 2,2 1 26,1-3-1,0 2-1,-2 2-3,1 1-4,-13-1 3,16 1-5,-15-3 1,9 6-1,3-3 2,0-3 1,-3 4-3,4 1 0,-13-2 3,14 0-8,1-2 6,-2 2 0,2 0-2,-1 3 7,0-4-9,0-1 3,-3 1-9,-1 2 7,2 1-4,-3-2 3,0-2 2,-10 2-3,1-2-2,0 3 0,-1-1-1,-1 0-1,4 0-2,-3 1 0,-5-1 3,6 0-2,-2-2-1,4 2 3,-3 0-4,2 4 2,-2-7-4,0 4 3,3-1-1,7 2 0,-10-1-4,3 1 1,-4 0 1,1 0 2,9 1-3,-6-1-1,-3 1 2,0 0 1,0 0-4,9 2 4,-10-1-3,2-1 1,-3 2-2,3 0 1,-2-1-1,1 0 2,-4 3-3,5-2-2,-2 1 4,3 1 2,-2-1-5,0 3 2,1 1-4,-3 0 5,0 0-3,-1-1 2,0 2-5,1 1 6,-4 1 0,2 0-2,-3-1-1,-1 0 7,-2 2-4,2-1 0,-2 1 2,-1 1-2,0 1-1,-6-9-1,2 2 1,-2 2 6,1-1-9,0-2 6,-2 1-3,-3-2 2,2 0-6,-1-1 6,-1-1-3,-2-1 4,0-2-5,-4 3-1,5-2 11,-3-1-5,-2 0-3,2 1 9,-3-3-1,4 1 15,-4-1 11,3 1 8,-3-1 11,3 2 1,-3-2-1,4-4-11,2 0 4,1-2-10,0-1-4,6-1-5,-1-5-2,5-1-5,2 0 0,1 2-5,3-5 0,-2 3-4,3-1-2,0-2 0,3 2 1,-2 1-2,-1 0-2,3 2-2,10-5 0,-11 8 1,4-4-4,-2 3 3,9-4-4,-8 7 0,0 2 3,-1-3-4,12-2-1,-3 4 2,1 3-2,-8 1-2,9 2-3,-12 0 7,11 0-5,-10 0 4,3 4-1,-1-3-3,-2 4 4,-3-3-1,2 4 0,1-2 4,0 0-5,-4 1 3,3-1-3,-3 0 2,4 0-3,0 2 8,-3-2-5,4-2 5,-3 0-4,1 1 5,-3-1-4,3-3 9,1 2 10,-5-3-2,2 2 18,1-5-6,-1-1-12,0 1 15,2-3 1,-4 3-1,3-4-1,-3 1 2,-1-2 8,0 2-11,-3-3 7,2 1 2,-7 1 1,6-3-5,-7 3 4,0-2-21,-4 2 19,3-3-3,-2 4 4,-3-1 0,0-1 11,-2 4-21,2-2-18,-4 3 27,1 0 4,1-1-8,-3 1-11,1 1 10,1 1-18,-4 1 1,0 2-6,0-5-3,3 3-10,-3 2-66,0 0-22,0 0-30,3-5-37,-3 5-40,0 0-26,0 0-5,-10 8-24,0-2-46,-9 2-170,-7 2-508,-12-5 225</inkml:trace>
  <inkml:trace contextRef="#ctx0" brushRef="#br0" timeOffset="2132.329">1774 5263 118,'-1'-9'129,"-2"4"7,0 1-19,3 0 0,0 0-17,0-1-9,0 1-7,0 4-19,-7-4-10,7 4-3,0-4-9,0 4-2,0 0-7,0 0 6,4 13-13,-1-4-7,3 6 7,0 2-14,2 0 6,2 9-6,0-4 10,-2 5-13,3-1-2,0-1 13,2-1-12,0 2 1,1 1 15,0-2-14,0 1-6,-1-4-1,5 2 6,-8-1-6,10-1 4,-5-2 3,2-2-6,1 0 9,0 1 2,0-4 6,4 1 4,-1-4-10,1-1 6,1 3 8,2-7 2,-2 1 3,4 0-8,1-2 11,-1-1-8,4 0 3,0-4-6,-3 1 3,13 0-8,-13 0 2,3-3-2,-3 1 0,12-1 1,2-2-1,-2-3-1,-1 3 3,0-5-3,-12 1 0,18-3-3,-3 0 1,-1-3-2,0-2-4,3 0-3,1-4 0,-1 0 1,2-3 9,2 2-8,15-12-5,-15 14 6,-3-1-5,0-2-1,-2 0 4,3 0-4,-4 2-8,2-4 2,-2 1 5,3-1-5,-4 2 4,0 0-6,4 3 4,-5-4-3,3 1 4,2 2-3,-1 0-2,1 1 1,18-11 5,-21 12-7,1-1 1,-1 1 1,2-3 0,2 3 1,1 1 0,1 0 0,22-5 4,-26 7-4,22-8 1,-21 6-1,0 3-1,-4-2-2,8 4 2,-1-4 0,0 1-2,-4 1 3,5 5-4,-1-4 1,0 2 4,18-7 1,-20 9-1,25-2 1,-26 2-2,3-5-6,19 0 1,-19 8 4,0 0 0,21-4 2,-1-2-3,-19 7 2,20-4-2,-1 2 0,-20 1 3,25 3 0,-4-1-5,-23 1 4,22-1-3,-19 1 5,1 2-4,19 0-2,-23 0 0,3 0 4,19 2 5,-20 1-6,1-2-3,-1 3-7,20 3 12,-20-3-5,-3 3 3,-2-3 2,5 5 3,-3-4-10,-2 4 5,6-3-2,0 7 7,-1-4-1,0 3-4,18 5-1,-24-6 4,2 1-4,-2 3-4,2-1 5,-5 3-2,2-5 1,-16 2-1,4 1 4,9 1-2,-11-3 4,-1-1-5,10 9 3,-11-9 2,-4-2-7,0 7 1,-2-5 2,0 3-5,1 0 4,-3-2-1,-3 0-7,2 0 9,-2-3-2,-5 2-2,4 0-1,-1 2 4,0-7 2,-1 6 0,2-4 2,-5-4-5,1 5-1,-2-5-8,-4 1 11,1-2 2,0 2-3,1-3-2,-1 4-1,-3-7 1,-1 0 7,6 6-1,-4-5 4,-2-1 12,3 5 7,-3-5 3,0 0-10,0 0 7,0 0-5,7-12 1,-5 9-5,-2-3-7,2-2 9,4-4-4,-3 2-4,3 0 2,2-4-3,3 2-7,-1-2 2,3 0 0,4-1-2,1 2 4,3-1-5,2 2 3,2 2-3,2-2-3,-2 4 5,2-1-3,14 2-1,-4 0-2,3 3 0,-2 0 1,5 2-1,3 2 6,-1 2-6,-3 3 1,2-2 0,4 1-2,-6 3 6,1-1 4,3 0-6,0 2 4,1-1 6,-5-2 12,6-2 6,-3 1 6,0 1-1,2 0 12,-4-4-7,5 0-2,-5-2 4,0 1 7,1-1 9,-6-4-8,-10 0 2,2 1 6,-1 1-3,1-5 0,-5 1 8,0-4 12,-2-2-5,0-1-1,1-1-1,-3-2-6,-3 1-4,-1-2-3,-7 2 11,8-2-6,-8 2 11,-2 4-5,1 0 0,-5 0 4,0 0-3,0 4 1,0-2-6,-3 3-1,1 0-6,1 0-13,-3 2-3,2-1-4,-1 1-9,1 1-30,-2-3-24,1 4-28,-1-1-35,0 4-43,1-6-47,-1 6-53,0 0-62,0 0-300,0 0-645,0 0 285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4:25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8328 11071 119,'-4'-3'155,"4"3"-2,-3-1-12,3 1 5,0 0-13,0 0 1,0 0-9,0 0-4,-6 0-5,6 0-7,0 0-8,0 0-7,0 0-10,0 0-5,0 0-6,0 0 0,0 0 1,-4 2-12,4-2-3,0 0 0,0 0 0,0 0 0,0 0-3,0 0-5,0 0 0,0 0-3,0 0 7,0 0-6,0 0 2,0 0-2,0 0 3,7 6 22,-3-5-7,-4-1 0,10 2-5,-1 1 1,-2 1-6,3-3-3,0 2-1,5-2-1,-2 2-9,2 0-4,-1-1-7,3 0 6,-1-1-2,1 3-11,-2-4-2,7 2-11,0 3 8,-1-2-1,0 1-5,1-1 0,1 1 1,-3 4-1,0-2-6,5 0 1,0 1 1,-1-3 2,2 3-1,2 0 0,13 2-2,2 1 3,2 0 4,3-2-8,24 1 4,-3 0-5,0 1-2,6 1 2,1-3-2,4 1-1,1-1-5,7 0 11,3 7-3,3-6-5,1 0 2,-7-3 3,6 3-8,0 0 1,4-3-10,0 4-3,1-5 1,1-2-2,-2 0 1,1 4 2,5-2-2,-1 2 3,-3-2 2,2-1-5,-4-3 5,5 2 1,-7-3-2,2 2 7,4-2-4,-6 0 6,-8 4-9,2-5 4,-1 3 2,-2 0-2,1-2 3,-4 0 0,1 3 0,-5-4-2,-5-1 6,-2 2 1,-4-2 2,-1 0-1,1 4-7,-19 0 7,21 3 4,-4-8-1,-19 3-3,-1-2 5,1 0-7,-2 2-2,-2-1 1,-1 1 4,3-2 4,-7 0-8,-12 1 4,2 0-1,-2 1-3,1 0 1,-7-3 2,-5 0 5,-1 3-5,-3-1 11,-5-2 6,1 2 3,-2 1 3,-2-1 8,-4 1-9,8 0 3,-3-1-7,-5 1 7,4 0 5,-4 0-9,0 0-4,0 0-7,0 0 1,0 0 0,0 0-7,0 0-7,0 0-18,6 0-21,-6 0-33,0 0-50,0 0-54,0 0-66,0 0-53,0 0-235,-5 7-572,5-7 254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4:37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19899 13721 110,'4'-31'106,"-1"-4"-7,-3 1 6,0-12-7,-5-2 4,0 2-9,-4 2-6,-3-6-4,0 3-10,-7-4-3,0-1-14,-7 4 0,-12-23-6,-3 4-1,10 27-4,-18-24-8,-6 5-6,-1 1-12,-5 3 7,-1-1 1,0-2-5,-5 2 5,-1-2 0,-7 3 6,-1 6-3,-2-7 10,-4 8-4,-3-2 7,2 8 6,0 3 13,4 3-23,-4 0 30,-3 7-8,-3 2-4,-1-2-4,-4 5-7,2 5 1,-6 4-11,-7-6-5,5 2-5,-3-1-70,-8 1 19,-4 6 8,-1 1 14,-2 2-6,-2 3 1,2 3 5,5 0 3,3 2 6,0 2 0,4-7 3,3 12-2,1-2 3,5 2 1,7 4 1,-3 8-1,6-6 5,2 0-2,3 3-3,-1 3 2,3-2 0,4 3 3,4 5-9,-3-7-1,2 6 2,3-3-2,-3 1 2,-1 4-3,5 5-2,0-8 0,0 1 0,0 6-1,24-9-2,-24 9 0,6 0 0,16-7 1,-15 10-4,16-9 4,-19 13 3,19-11-1,-16 13-4,1 1 2,19-10-5,0 5 1,-18 12-3,22-11 1,-21 16 6,21-16-4,-3 3 2,2-1 5,-15 15-5,16-16 1,0 4-1,-12 23-3,17-21 4,-13 18 2,13-16-3,1 0 6,0 3-6,-16 22-3,19-22 1,-11 21 3,11-18-2,-10 18 2,14-17-2,-1 0-3,-10 18 6,12-15 2,-9 20-7,11-18 0,-9 22-1,11-24-2,-5 23 4,6-23-16,0 2-5,-7 22-1,9-25 8,-8 25 9,8-24-10,3 5 7,-6 24 5,8-26-5,2 2 0,-6 24 3,7-23-1,-7 24-1,9-24-3,1 22 5,2-21-2,1 1 1,3 28-5,3-28 11,7 28-4,-9-30-7,10 24 8,0 2-1,-2-29 7,4 2-5,1 28 4,0-30-14,0 1 5,12 32 3,-1-9 3,0 5 7,-1-9 16,2 7 1,-4-32-6,7 27 0,-6-27-6,13 28-1,2-7-6,-12-22 6,15 17-1,0-2-8,-6-26 5,16 28 6,0-6-39,-1 0 15,5-3-1,-4 1 2,3-3-4,0-1 9,4-3-12,1 9 7,-1-17 5,1 1 0,-16-11-8,21 21 14,-2-1-5,0-6 0,3-4-1,-21-17 32,16 17-1,5 3-9,-2-10 8,-18-11-10,23 8 11,-2-2-8,-4 7-5,2-13 8,-18-9-44,26 8 24,-6-2-21,3 14 16,-1-15-10,-20-11 20,22 9 9,1 5-7,-4-11 0,1 10 17,-20-10-13,26 6 12,-5 6-9,-2 3 0,3-13 3,0 5-1,-2-2-1,-19-6 0,20 16-3,2-22-5,0 4 7,-1 7-1,-3-11 1,-19 5-11,25-5 15,-1 0-10,0 6 1,-22-11-1,24 3 0,-2 3 5,-2-4-4,-2 8-2,-20-9 1,23-1-4,-21 2 13,27 6-8,-9-10 2,-20 2 2,25 8-3,-23-7-4,25 4 11,-7 8 2,-21-11 1,2 1 4,21-1 8,-22 2-8,21 0 3,-21-4-1,0-2-1,18 2 22,-15 1 2,-2 1-3,20-2 1,-19-2 2,-3 2-14,1 1 1,24 6 5,-25-9-1,21 1-5,-22-1-3,0 3-2,6-1-4,13-7-4,-16 6 6,19-3 2,-23 2-14,4-9 4,-5 11-10,1 2 9,3-6 17,1 3-18,-4 4 3,5-8-3,-4 3-1,2-2 3,-3-3-5,4 4 6,-2-3-5,1 2 0,-2-2-3,-1 0 3,3 8 1,0-9-16,-4-1 7,1 2 10,1 0-5,-3 3 3,2-2 6,-2-2-12,1-1 3,1 3 4,-3-2-4,3 2 0,-1 2 1,-1 3 0,-3-8-1,5 2 0,-5 1-7,-1 1-2,1-6 3,3 4 2,-2 4-3,0-7-10,1 0 16,0 13 2,1-15-6,-2 0-2,4 6-7,-2-3 6,-2-12 6,4 16 1,-1-6 1,-2 0 1,-2 2-4,3 8 5,-2-8 5,1-5-5,-2-4 13,2 7-18,-3-1 8,2 0 0,2-4-4,0-3 16,-2 11-13,0-2-1,-2-4 2,0 0-1,-2-1-2,4 5 5,-3-3-12,-10 3 10,15-4-2,-4 2-13,1-1 8,-3 6-4,3-9 0,-1 4 1,-9 2-14,11-3 21,-4-2 1,3 2-6,0-2-8,-2-1-8,0 2 24,-11 1-12,2 3-2,11-7 3,-15 1-5,14 1 6,-8 8 2,6-14 10,2 4-7,-3-6 3,-8 7-4,0 8-2,7-17-4,-1-4 9,2 8 4,-9 4 3,-3-1-8,10-7 12,4 3-7,-12 4-12,7-6 1,-7 3 12,-1 2-13,0-1 5,12 0 6,-12-3 2,2 8-19,7-11 3,-2 0 7,-5 6-3,6-15 1,0 6 4,-7 8 19,5-10-31,-9 12 16,12-11-9,-2-3 2,-9 6 3,9-4 5,-9 10 2,9-13-14,-1 2 2,0-2 12,-1-1-10,-8 8 1,11-12-13,-1 5 15,-4 1-8,-9 1 9,7-5-1,-5 8-3,4-14 3,-5 0-10,-4 11 7,9-12-3,-5-1 5,0-1 5,0 3 3,-8 8-19,4-17 3,2 7 5,-4-3-7,3-4-7,-1 4 20,-1-4-13,-4 1 8,2 2 1,4 1 15,-4-2-24,2-4-3,-3 7 1,0 11 7,2-14-16,0-8 11,3 7 0,-4 2 6,-8 11 9,7-15 4,-5-1-10,1 17 3,-1-17-15,0 1 7,-2-1 16,0-2-13,1-3-6,-2 10-2,-1-3-1,-3-4-4,0 0 5,0-5 13,1 8-10,-5 0 5,4 0-6,-3-3 1,2 3-2,-3-2-3,2 2 8,-3-3 23,0-1-25,-2-4-8,3 7 12,-3-2-10,0 2-4,-2-1 8,0 5 4,0-7-8,-8-1 10,6 1-5,-2 2 0,-5-28 2,5 33 0,-1-5 0,-4 1-11,1-1 6,2 4-1,-4-5 12,-2 0-13,-6-22 2,10 24 9,1-5-1,-6 5 2,8-2-8,-4 3 1,1 1-9,0-3 21,-4 0-41,1 1 29,1 1 2,-1-3-18,2-1 0,-5 3-5,-9-21 12,9 23-5,-1 2 1,0 2 12,-4-4-25,3 4 16,-3 0-1,-15-21 0,11 22 7,2-2-2,1 1-4,-15-16 2,13 18-5,-3 3 6,3-4 21,-18-15-20,21 15-1,-6 3 10,0 1 23,-1 2-9,-20-19 10,24 24-7,-3-7 3,-16-16-2,17 19 18,-1 1-37,-18-21 5,16 22 0,-1-1 4,-1-3-20,-3 3 17,-14-20 4,17 23-12,-3-3-6,-1 2 16,-16-16-4,16 17-3,3 1 6,-2 1-1,-1 2-2,-18-15 0,17 11 4,-1 6-2,3 1-14,-21-14 10,22 16 0,1 0-4,0 0 16,-3 0-47,0-1 4,1 1-1,-3 1 0,0 0 6,-1 0 2,1 3-3,-2-4-3,-2 2 6,2 3 4,-15-13-2,17 14 0,-1 0 1,0-1 15,0 0-9,-2 5 6,1 0 10,1-3-8,-3-1-7,3 3 2,-3 0 5,-18-3-1,24 5 5,-2 5 0,2-1 0,-6-3 2,2 1-4,-1-1 7,-1 0-4,0 2-5,0-1 12,3 1-1,-5 2-1,0-1-8,1-3 5,1 6 1,-3-1 6,2-1-13,2 2-1,0 2-1,-21-5-2,20 6 5,2-1 8,2 1-8,-1-5 3,1 6 7,0-1-3,-1-1-1,-1 4-6,2-1 3,-1 0-7,6 3 5,-5 2 3,-1-4 8,3 0-1,-6 2-5,3-1 3,-1 3-6,3-4 9,-5 4-10,3 0 15,0 1-6,0-1-12,-3-1 8,3 2 0,-3 2 2,3 0 3,4 4 7,-4-7-1,2 1-5,0 4 15,2-1-12,-1 1 8,0 3-1,4-2 1,-3 0-13,0 2-1,5-3 3,-4-1 1,-1 6-4,6 3 0,-4-5-1,0 3-1,0-1 1,11-1-1,-11 4-3,-1-4 9,2 2-11,3-1-5,-3 1 17,1 1-8,9-5-10,-11 6 0,12-7-3,-10 8 4,-1 3 2,10-8 4,1-1-1,-10 6 1,11-4-4,-1 1 9,2 0-12,-12 4 14,13-2-14,-3-3 6,1 1 3,-8 7-20,7-9 26,3 3-12,-4 0 5,-6 4-8,8-6 14,-1 2-7,-6 6 3,5-6 2,3-3-6,-12 4 16,10-3-10,2-5-9,-2 7 6,-1 1-3,-7 3 3,10-6 0,-1 3 7,3 1 5,-2-1-9,4-1 3,-3-1-7,1 5 2,1-6 15,1 3-15,-4 3-4,5-3 4,-4-1 1,4 0 5,0 5-4,0-2-1,1-4 3,-2 2-5,3 0-14,-2 0 17,3-1 5,-4 1-6,4 0 15,-3 0-1,4-1-2,4-4-1,0 1 9,0-1-10,1-2 6,1 1-5,-1 4 6,-2-5 5,6-2 0,0-1 3,-3 1 7,4 0 2,-2 0-4,3-4 3,-2 5-4,1-3 6,0-3-3,1 4 6,0 0-1,-2 0-3,3-2-1,1-2-4,3-3-7,-7 6 4,7-6-2,-5 3-4,5-3-2,-5 5-2,5-5 5,-3 3 0,3-3 1,0 0-2,0 0 3,-4 6 6,4-6-3,0 0 6,0 0 1,0 0-1,0 0 10,0 0-7,0 0 13,0 0-15,0 0 5,0 0 0,0 0 1,0 0-7,0 0 2,0 0 7,0 0-2,0 0-8,0 0 14,0 0-14,0 0-1,0 0-2,0 0-4,0 0 5,0 0-10,0 0 0,0 0-9,0 0-1,0 0 0,0 0-3,0 0 3,0 0-2,0 0-3,0 0 3,0 0-4,0 0-11,0 0 15,0 0-21,0 0-6,0 0-5,0 0 0,0 0 2,0 0-20,0 0 0,0 0-5,0 0-4,0 0-13,0 0-11,0 0-21,0 0-18,0 0-36,0 0-32,0 0-34,0 0-43,0 0-42,0 0-33,0 0-40,0 0-54,0 0-353,0 0-838,0 0 371</inkml:trace>
  <inkml:trace contextRef="#ctx0" brushRef="#br0" timeOffset="1966.2822">13519 13305 118,'7'-12'204,"1"-1"-5,1 1-6,-2-2-11,0-3-2,0 2-9,0 1-8,0-1 1,-2 0-2,1 1 2,1 0-5,-3-2-22,-1 0-11,1-1-10,-4 0-6,3-1-6,-2-2-17,-2-3-5,2-2-6,-2 7-4,-2-11-9,2 4 6,-2-2 12,-4-2-6,4 3-4,-4-3-12,-3 1-8,2 1 41,-1 3 8,-3-1-8,-1-4-16,-2-2-1,-2 2-16,-9-5-8,-2-2-2,1 2-16,-4 3 12,0 4-5,-2-2-9,2 1-2,-5 1-5,-2 2 1,0 3-2,0 1-3,-3 1-14,-5 4 11,2-1-3,-1 0-4,-3 4-8,-1-2 8,-16-2-3,20 9 1,2 3 2,-7 0-5,-19-5 2,21 7 12,-20-5-16,18 8-8,-18-1 5,19-2-2,-19 0 9,-1 2-8,20-2 26,-18 6-27,19-3 3,-21 4-11,19-1 11,-20-1 9,19 1-6,-18-1-3,18 2 1,4 2-4,-28 0-1,27 2 0,-21 4 4,23-10-9,-4 8 9,0-2-2,0 1-1,-16 6 7,17-8-15,6 5 9,-1-1-1,1 1 7,-5 2-3,2 4-13,-1-1 14,-2-2 1,1 3 1,3 3-4,0-2 0,0 3 0,-2-2 2,2 2-13,0 1 13,-17 12-13,21-16 10,1 3-2,-5 4 18,9-3-19,1 0 1,-2 1 0,2 2 1,1 1-1,-1 3 0,3-1 6,-2 0-14,1 0 11,3-3-1,-1 8-3,0-10 1,-2 10 10,1-5-14,0 0 9,2 0 11,0 1-24,-1-2 5,9-6 7,-1-1 2,-1-1-9,3 0 11,-2-1 8,0-1-16,2-4 1,-2-1 7,4 0-13,3 2 5,3-8-5,1-1 6,2 0-11,-2-1-16,1 0-12,4-1-27,-3-3-25,3-1-30,-3 0-33,3-3-29,0-2-10,2 3-19,-1-4 12,0 0 5,3-2 14,2-1 12,0-3 5,2 1 12,0 0 3,2-8 16,-1 2 5,2-3 24,-1-6 12,-2-1 14,3 1 14,-1 0 18,-2 1 27,-1 1 20,0 4 21,2 2 14,-1 5 14,-1 0 17,0 1 5,2 3 11,-2 2 2,0 2-2,0-2-12,0 5-4,0 2-9,0 0 0,0 0 8,-3 14 7,-1 10 14,2 5 7,-3 2-5,-2 18 1,0-13-7,1-2 0,-1 14-3,3-1 2,1-12 1,-2-1 8,2-2-3,1-3-3,1-3-2,1-6-9,-4-3 11,4 0 0,0-5-9,0-3 5,0 3 3,0-7 10,2 1-18,-4 1 2,6-5-15,-4 3 5,3-2 9,1 1 6,4-2 3,2 1 7,11 4-6,5 0-9,14-8-2,3-5-6,3 6-21,27-10 9,-1 1-7,-1 6 1,-22 1-6,21-3-1,-22 1-9,2 3-5,-1-1-11,-4-1 16,-3 0-12,2 2-3,-17 1-5,1-1 4,-1-1-7,-2 2 0,-4 0-6,-6 0 3,-2-1-13,-4 0 13,0 2-2,-4-1-11,2-1 13,-2 1-9,0 0 8,-5 0 3,5-2-4,-5 2-2,3-1 1,-3 1 1,0 0-4,0 0 6,0 0-3,4 3-4,-4-3-6,0 0-6,0 0-25,0 0 0,0 0-22,0 0-21,0 0-20,5-5-36,-5 5-14,0 0-27,0 0-26,0 0-26,0 0-39,0 0-26,0 0-23,0 0-260,0 0-620,0 0 274</inkml:trace>
  <inkml:trace contextRef="#ctx0" brushRef="#br0" timeOffset="8027.3466">16396 5670 94,'14'-31'156,"-1"-3"5,5-12-1,-6 17 7,-2-3-1,1-2 2,-1 3 3,-1 5 5,-2 9 7,-1 0-3,-2 7-13,-4 0-12,2 6-14,-1-4-14,-1 6-26,0 2-4,0 0-13,-7 14-10,-3 7 2,-7 21-11,0 0-8,-4 3-7,3 4-2,-2-1-4,-1-2-3,4 3-7,2-6-3,2-14-3,3 5-4,3-7-9,1 4-9,2-4-7,4-3-16,0-5-12,0 1-9,4-1-10,2-2-14,1-9-14,7 3-22,0-1-25,1-5-17,8-5-18,0-3 0,1-4-10,-1-5-12,3 1-146,-5-6-352,-1-3 156</inkml:trace>
  <inkml:trace contextRef="#ctx0" brushRef="#br0" timeOffset="8372.4047">16627 5802 438,'21'-40'38,"-4"-1"6,-6 8 26,6-9 1,-7 9 7,0 0 8,0 3 12,0 3 15,-2 3 7,-2 9 3,-2 3 1,-1 3-2,0 3-18,0 1-14,-1 3-9,-2 2-10,0 0-2,0 0-10,-4 20-6,0 0 4,-2 6 6,-1 3-14,-3 0-1,-1 0 3,1 0 3,0 2 4,-1-3-1,1 2 1,1-6-7,1-2 1,-2 2 0,2-9-1,4 0 1,-2-5-10,3-1 0,-1 0-3,2-4-5,0 0 3,-1 0 7,2 0 13,1-3 5,0-2 14,0 0 6,0 0-7,0 0-14,0 0-7,12-12-9,-6-2-8,5 0 3,3-8-3,3-1 0,0 4-11,0 0-3,1 3-8,-1 3-3,-4 3 18,-1 4-23,-4 2-22,2 4 0,-1-1-1,-3 3 3,1 2-2,-1 6 5,-1-3-3,-2 4 5,1 5 1,-1 1-6,-3 2 4,-3 0 9,3 6-7,-2-5 1,0-1-19,-1 0-22,3 5-20,-4-5-34,3-1-37,1-2-17,1-1-28,6 0-37,0-5-28,0-6-167,1 0-449,1 1 198</inkml:trace>
  <inkml:trace contextRef="#ctx0" brushRef="#br0" timeOffset="8715.9037">16989 5912 137,'0'0'213,"0"0"14,0 0 1,0 0-10,0 0-22,0 0-14,0 0-11,0 0-13,7-9-8,-4 6-6,4-4-9,0 2-11,4-4-3,1 0-1,-4-2-10,6-3 0,-4 0-9,1 1 2,-1-3-18,-3 0-14,0 1 8,-3 1-5,-1 2-3,-1 3-1,-1-3-11,1 3 0,-2-2-8,-3 5 1,3 0-12,-2 1-12,-1 0-17,2 3-10,0-1-7,1 3-3,0 0-2,-5 13-2,5-5 1,0 3 1,0 1 1,6 5 7,-5 0 4,2 0-9,0 0 1,1 0-1,-1 2 1,0-2-3,1 0-12,-4 0-13,3-1-11,-4-3-17,1-1-10,-2 5-13,2-5-19,-4 3-21,2-5-40,2-3-20,-1 1-37,1-3-17,3-1-129,-3-4-400,10 0 177</inkml:trace>
  <inkml:trace contextRef="#ctx0" brushRef="#br0" timeOffset="9020.2169">17384 5810 65,'4'-6'253,"0"3"-18,-2-2-14,2 2-8,-3 2-15,-1 1-11,4-3-13,-4 3-23,0 0-4,0 0-12,6 8-7,-5-3-17,1-3-7,3 4-11,-2 0-4,4-1-10,2 1-2,4-1-1,2 0-4,7-4-5,-1-1-5,2-2-7,-2-2 0,0-3 2,-4 1 14,2-5 3,-7 2 9,5-8-2,-6 5-2,-4 0 7,-2 1 29,0 0-2,-2 0-2,-3 2-5,0 0-9,-3 1-14,-1 4-17,-2-1-9,-5 6-11,-9 6 15,-5 4-10,1 5-19,-10 9-1,10-5 3,3 4-14,6 1 0,-1-3-4,6 4-5,4-2-2,6-5 2,1 5 0,4-6-12,5 0-3,6 2-50,6-10-27,2-1-35,2-2-50,0-2-47,12-2-53,-11-6-54,1-3-257,-1-5-624,3-1 277</inkml:trace>
  <inkml:trace contextRef="#ctx0" brushRef="#br0" timeOffset="9363.4592">17951 5796 106,'-7'0'189,"0"0"8,0 5 15,-1-4 9,-1 5-6,5-1-12,-2 1-22,2-2-10,1 4-13,3 1 2,0 1-1,2-1 3,3 2-5,2 0-2,3-1-8,1-1-9,4-2-6,1-2-18,1-4 3,6 0-26,-8-1 7,8 0 10,-9-2-11,0-5 0,-1 1 21,-2-5-6,4 5-11,-7-6 0,3-1 4,-3-3-3,-1 2-2,-4 1-14,-3 2 1,2 1-15,-4 1-10,-1 1-2,-4 2-4,-2 1-17,-6 3-10,1 4 1,-10 3 1,1 2-12,1 7 14,1 1-17,4 0-5,0 7 0,2-1-2,2 1 2,5 0-14,3-4 2,2 2-11,1-2 0,5 8-5,-1-7 4,3-2-10,3-2-22,2-2-4,1 0-10,3-5-17,6 1-25,1-2-14,3-6-24,0 0-23,-4-3-16,1-2-11,-5-1-22,0 0-16,-3-2-23,1-4-29,0 2-18,-5-5-158,-1-1-493,-1 1 219</inkml:trace>
  <inkml:trace contextRef="#ctx0" brushRef="#br0" timeOffset="9924.0424">15982 5530 317,'0'0'326,"0"0"2,18 2-16,-1-3 4,11 1-46,13-3-2,4 3-22,6 3-16,21-2-12,-24 3-17,22 1-18,-25-1-6,5 0-31,-4 1-15,-1 0-12,-1 1-18,-4-1-4,-10-1-29,-6-2-17,0 2-18,-8-1-15,-1 0-3,-3-3-14,-3 0-1,-3 0-11,0 0 4,-1 2-9,-1-2-7,-4 0-4,7 3-7,-7-3-20,0 0-24,0 0-38,5-3-55,-5 3-76,0 0-70,0 0-196,-2-8-554,2 8 246</inkml:trace>
  <inkml:trace contextRef="#ctx0" brushRef="#br0" timeOffset="10826.9538">19252 5964 238,'6'-18'235,"-1"1"5,-3 5-8,0 0-11,-1 2-5,1-1-13,0 5-12,-4-1-16,0 2-21,2 1-16,0 4-14,-6 0-16,-2 4-8,-3 4-14,-2 4-7,0 7-10,-5 5-6,3-2-7,2 2-4,3-4-11,3 6-4,0-6-7,4-3-1,0-1-1,3 1-3,0-2-6,6-1 0,-2-3-1,3-2-1,3-1 0,4 1 0,0-7-2,7-2 3,2-5-2,-1-1 6,1-2 3,-2-5-2,-1-4 7,-2-1-10,-1 2-1,-3-5 7,-1 0-3,-5-4 0,2-1-4,-4 1 4,-4 4-1,-2-3-3,-5 6-4,0 2-3,0 2-24,-5 1-2,-2 2 4,-1 2-2,-3 5 3,1 4 1,-6 3-4,1 2 3,3-1-2,4 5 1,-3-1-8,3 4-4,5 0 4,0 0 2,4-1-3,4 2 4,3-3-1,1 2 4,6 1 1,4-2 10,10 1-7,2-6 0,3 0 2,13-8 3,-1 0 4,-3-4-3,0-7-1,0-2 1,-11 5-2,9-9 3,-10 2 1,5-11 2,-8 10-1,-3-4 2,-1-5 6,2-14 2,0 3 0,-4-4 22,0-1-14,-6 12 7,-4-1 11,-1 4 19,-2 0 3,-1 4 8,-3 7 10,0 5-7,4 0 4,-4 5-12,0 1-12,3 2-13,-3 4-1,0 0-13,-3 15 0,-5 13 5,-5 26 0,-11 21-1,-3 13-5,-1-2-1,-3 3 0,-1-3 3,-2 3 2,-4-2-4,3-2-5,-1-7-9,11-26-13,-3-2-9,-9 21-31,15-27-16,-2-6-23,6-9-22,-7 8-34,6-12-27,4 1-40,-1-5-43,3-2-20,2-6-237,1-1-548,3-5 243</inkml:trace>
  <inkml:trace contextRef="#ctx0" brushRef="#br0" timeOffset="11104.328">19568 6154 36,'17'-43'273,"-6"14"8,-1 0 4,0-3-9,1 3-12,2 5-17,-6-1-23,4 9-16,-5 1-16,4-1-17,0 3-23,0 1-15,2 0-15,4 7-2,5-1-25,1 6-11,-8 1-12,3 3-1,-4 2-11,1 5-1,-1 1-7,-2 2-4,-4 0-9,-3 3-11,-4 0-9,0 0-6,-11 7-13,4-2-9,-8-3-1,-4 0-10,-2-1-4,-3-4-6,0-3-1,0 0-6,0-1-9,-1-5 2,1 1-1,4-1-11,-1-2-13,7 0-8,4-1-14,2-2-17,2 0-26,3 3-25,3-3-50,-4-8-197,4 8-440,9-8 196</inkml:trace>
  <inkml:trace contextRef="#ctx0" brushRef="#br0" timeOffset="12424.0747">20070 5865 266,'0'0'261,"2"-3"-20,-2 3-25,0 0-26,0 0-13,0 0-19,0 0-15,3 8-16,-3-4-12,3 3-9,-2-2-11,2 0-9,0 1-9,1 0 2,2 1 2,-2-2 7,3 0 11,0-4-11,3 2 3,0-5-5,4 0-7,0 2 0,-4-5 1,4-1-12,-3 0-8,2-4 0,-2 3-7,-1-5-4,0-3-7,1 4 3,-4-1 14,-4 0 1,0 6-9,-2-4 2,-1-1-7,0 5-8,-2-1-4,-3 2-9,1 1 1,-6-1-10,-6 6 1,-3 4-9,-3 3-1,-1 4-1,-1 1-7,3 2-3,1-1 3,3 2-3,7-4-4,0 1-1,4 1-4,1-2 2,2 4 0,6 1 6,3-3-4,2 5 3,2-5 3,4-4 2,6 4 1,1-2 0,3-1 1,3-5-4,0-1 2,3 0 1,-4-7 1,6-2-5,-6 0-3,1-2 11,-1-1 0,-2-3-4,-3-6 2,-1 0 1,0-3 0,-2 1 8,-2-3-4,-8 4-6,1 1 13,-4-1-6,1-1 13,-5 6 1,-1-1-3,-4 2-14,1-1 6,-2 0 2,-5 1-1,-2 2-5,1 2-4,-3 4 0,1-2-2,3 3-3,2 1 4,2 2-5,2-2-2,4 1 0,-8 3-4,6-1 1,2 4-2,0-1 3,7 1 2,0 2 12,3 2-11,4 1 5,6 2-4,1-3-2,-2-1-3,0 3 3,-5-4 3,-1 1-5,-2-1 2,-4 1-2,0-4 5,-3 5-1,2-1-3,-6 1 0,2 0 1,-4 4 12,2-2-7,-7 1-1,2 6 0,0-7 5,0 2 1,-1-5-20,3 7-29,0-7-10,-1 0-19,1 2-15,3 0-3,3-1-14,1-2-8,2 2-17,5-1-19,0-2-33,5-1-8,8 0-1,-3-3-12,3-1 2,0-3 27,3-2 23,-2-4 19,-1-1 33,4-4 19,-4 0 31,-1-5 38,0 2 36,-3-3 38,0-6 19,1 3 17,-4-5 14,-2 3 8,-2-3 11,1 4 13,-1-1 3,-6-2 2,-3 9 4,3 0-1,-4 7 10,-3-3-25,2 2-7,-5 0-21,0 6-13,-3 1-16,-5 1-7,0 4-7,-9 1-8,-1 9-5,-3 3-4,0 0-5,3 4-9,1 4-4,5-3-7,2 2-3,3-1-4,3 1 0,3-4-4,1-1-1,3 1 1,4-1-3,2-2 2,2-1-6,3-2 1,0-3 1,-2-4 8,5 1-5,3-6 1,0-1-1,3-5-5,-6 1 2,6-6 15,-2-2-22,-1-2 4,-3-5 2,2 4 0,-4-4 11,1-3 4,-2 0 0,-1 1 5,-3-2 2,-3 8 6,3 2 8,-7 2-4,4 3 11,-2 0-7,-2 4-10,4 0-17,-4 3-12,0 2 6,0 0 2,-10 10-21,1 6 20,-3 6 2,-2 2-6,3-3-5,-2 4-24,6-8 0,-3 7-12,6-4 4,1-1-5,-1-2-18,4 3 7,0-3-13,7-1 3,-3-7-2,3 4-5,0-4 5,3-6-7,6 0-15,-1-3 7,6-2 3,-1-3 3,1-7 11,0-3 2,-1 0 6,1-3 6,-2-5 5,0 1 13,1-1 9,-2-2 8,-4 3 16,-1 1 21,-6 5 22,0 5 10,-3 1 8,1 4-3,-3 0-19,1 1 0,-1 3 5,-2 2-17,0 0-11,0 0 12,-12 18-4,1-2 4,-3 2 5,1 2-11,-1 0-4,0 2-1,4 0 5,0-6-9,3-1 0,-2-1-2,2-3-5,4-2 3,-2-4-3,3-1 1,0 3-7,-1-5 31,2-1 24,1-1 35,0 0-4,0 0 0,0 0-1,8-13-12,2-2 1,4-9-18,6 1-13,1-4-5,0 4-1,2 0-4,1 4-13,-3 2-2,0 5-1,1 2-8,1 3-4,-3 0-4,-6 3 3,0 3 0,-1 3-11,-3 1 0,-2-1-1,-1 6-3,0-1 5,-3 1-11,-1 6 3,0-2 6,-5 1 0,0 5 1,-4 6-16,1-6-23,-1 5-28,0-6-36,-1 3-40,-1 2-20,2 1-50,-1-6-34,0 0-23,6-1-22,2-4-4,-1-1-12,6 1-15,-1-2-191,4-3-553,2 4 245</inkml:trace>
  <inkml:trace contextRef="#ctx0" brushRef="#br0" timeOffset="13083.9575">21913 5995 231,'10'-22'287,"-7"-4"0,-3 8 0,0 1-3,0-2 6,-3 5-19,-4 0-23,0 6-29,-7-1-33,-1 3-9,-8 4-12,-1 3-7,-1 7-2,-3 2-26,-8 9-7,11-4-17,1 2-12,2 4-20,5-1 8,1 2-8,5 4-23,1-4 4,6-2-4,2-6-2,-2 6 6,4-2-6,4-1-12,1-2 6,3-3-4,-1-2 1,8-3-5,0-4 10,7-1-2,-1-4 3,6-3-5,-6-9-3,5-4-2,7-9-11,-3-2 5,-9 7 10,10-16-14,-3-2 5,-2 3 0,-2-4 1,-2-3-4,-1 1 23,-8 14 18,-2-5-1,0 5 4,-5 4 14,-2 9 12,-1 1 6,1 3 0,-3 4-9,1 2-20,-2 2-14,0 0-16,0 4-2,0 0-6,0 0-7,-13 22 3,2 5 7,-7 2-11,-5 12-7,2-2 0,2 4-2,4-12 0,4-2-19,3 2-6,-1 2-8,5-4-6,-2 4 1,2-3 0,4-6 0,4 2-5,-1-6-8,3-2 9,1-2-3,1-2 4,2-2 2,3-2 1,1-6 3,3-1 0,4-2-2,0-6 8,3-2-7,0-4-1,4-5 3,-4-2 3,11-14 8,-11 10-7,-3-4 10,10-10-9,-8 13 1,2-12-5,-8 11 8,-1-3 2,-2 3-2,-2 5 0,-2 2 2,-3 1 11,-3 2 7,1 3 3,-5 0-4,1 5-7,-1 0-5,2 1-3,-2 1 1,0 4-8,0 0 0,-11 7-2,-1 1 1,2 6-8,-7 4 1,9 0 0,-5 4 4,3 5-3,0-3 0,6 2 4,0 3 1,1 1-1,-1 1 4,4-3 4,3-1 0,-3 0-3,1-10-2,1 3 2,-1-1 1,0-3 3,1-3 2,-1-1 2,-1 0-3,0-4 2,0 1-1,2-1-2,-4-3 2,2-1 1,2 1-3,-2-5-19,0 0-23,0 0-9,-7 5-33,1-1-37,-7-4-39,-2 1-39,-8-2-37,-7 1-41,-7-4-49,-3 3-59,-5 0-224,-2 3-662,-21-4 294</inkml:trace>
  <inkml:trace contextRef="#ctx0" brushRef="#br0" timeOffset="14597.2943">16527 6416 22,'-15'0'137,"6"0"6,-1 0-1,3 0 4,2 0 8,-1-2-3,2 4 8,4-2-6,-9 2-3,8 0-3,1-2 2,0 0-17,0 0-6,0 0-18,0 0-5,0 0 7,0 0-1,7 5 9,-2-5 4,4 3 1,5-1-1,0 0-2,3 2-6,7 0-6,1 1 1,1-1-1,3 4-9,12-4-8,-3 5 3,9-1-17,-1 0 9,2-6-8,21 10-1,-18-7-1,22 5 7,-4-5 0,3 2-4,1-5-6,3 3 7,3-1-5,-1 0-8,-2 3-2,0-5-4,1 1-4,-1-2-4,-4 8-5,1-5 0,-2 2-3,2 1-9,-4 4 2,0-4-6,-20-3 0,23 5-11,-1 0 8,-3 1 4,0-3-5,-2 0-4,-18 1-1,17 4-1,-17-7-4,21 0-12,-22 2 15,21 4-4,-24-5-2,-2-5-3,9 5 7,17 4-4,-22-5 3,3-1-3,1 2 1,-1 0 10,20-1-6,-21 7 3,1-9-8,-1 0 2,3 6 6,18-1 0,-27-7 0,8 7 2,19-8-10,-24 10 4,5-3-3,-3 0-4,-1-2-9,2 2 9,-3-1 0,5 2-2,-4 0 0,3 2-1,-2-3 10,-1 0-10,-1 2 2,2-2 7,-5-1-2,0 6 1,3-7-1,0 0-4,1-2 4,0 2 0,-4 2 2,2-3-2,2-4-3,-3 3 1,0-1-8,-2 0 11,2-2-8,-3 2 1,1-1-4,0-4 2,0 5-7,1-2 7,0 0 2,-1 1 2,0-1-3,-1 0 10,0-3-4,0-1-1,-12 3 3,11 2 5,-8-2-10,6-1 10,-6-1-2,-1 3 2,8-1-5,1 1 3,-11-5-2,2 5 1,12-2-5,-1 2-1,-2-3-2,-2 0 0,2-1-4,2 5 9,-14-2-10,12-3 3,-9 1-4,10 6 3,-14-8-4,5 5 4,-4-2-1,4 0-1,-1-2 2,-2 4 4,1-1-5,-2 2-2,4-4 1,-4 2-2,0 1-3,-1 0 2,5 1-1,-4-1-8,1 0 13,0 0-4,-2 0-9,-1-2 16,-1 2 3,0-1 4,1-1 0,-5 5 8,-3-2-3,4-1 4,-7 0 0,0 1 3,-7-2 13,3 1 2,-6-1 1,2-2-3,-2 2 1,2 1 0,-6 0-6,8 0-2,-5 1-4,-3-1-1,7 2-11,-7-2 5,0 0-5,3 0 2,-3 0-3,0 0-6,0 0 1,0 0-10,0 0 9,6-4 0,-6 4-3,0 0 3,0 0-5,4-3-5,-4 3 3,0 0-7,0 0-7,0 0 14,0 0 1,0 0 0,0 0-2,0 0 1,0 0-7,0 0 9,0 0-7,0 0-2,0 0 1,0 0-3,0 0 3,0 0-1,0 0 4,0 0 1,0 0-2,0 0 2,0 0-5,0 0 6,0 0 4,0 0-12,0 0-5,0 0 15,0 0-4,0 0 0,0 0-8,0 0 7,0 0-2,0 0 2,0 0 2,0 0-3,0 0 0,0 0 9,0 0-6,0 0-4,0 0-1,0 0 3,0 0-3,0 0 2,0 0 1,0 0 0,0 0-1,0 0-2,0 0 1,0 0-1,0 0-3,0 0-15,0 0-3,0 0-5,0 0-7,0 0-11,0 0-2,0 0 0,0 0-8,0 0 4,0 0 1,0 0-2,0 0-3,0 0 3,0 0 2,0 0-4,0 0-5,0 0-2,0 0-7,0 0 2,0 0-6,0 0-4,0 0-7,0 0-3,0 0-13,0 0-14,0 0-23,0 0-22,0 0-22,0 0-20,0 0-27,-3-7-31,3 7-42,-7-1-46,4-1-28,-4-2-231,3 1-655,-2 1 290</inkml:trace>
  <inkml:trace contextRef="#ctx0" brushRef="#br0" timeOffset="16300.4633">16362 6946 183,'0'0'264,"-4"2"-10,4-2-11,0 0-12,-5 1-16,5-1-24,0 0-15,0 0-17,0 0-9,2 7 2,1-3 7,4-1 9,6 4 12,5 5-8,4 1 18,18-2-15,2 3-5,7-1-10,24 5-8,-2-1-2,-3-2-15,0-4 0,-22-2-20,25 1-7,-26-6-13,-2 4 4,1-4-17,-6-1-10,-10-1-5,-4-2-7,-3 3-2,-7-2-5,-4 0-8,-1-1-4,-1 2 2,-4-1 2,-1-1-12,4-1 1,-7 1 0,7 0-3,-7 0-15,0 0 7,4 0 0,-4 0-7,0 0-8,0 0-12,0 0-13,0 0-26,0 0-27,0 0-6,0 0-11,0 0-23,0 0-9,0 0-29,0 0-26,0 0-27,0 0-26,-18-4-24,11 1-23,-3 3-17,0 0-255,2-2-591,-2 2 262</inkml:trace>
  <inkml:trace contextRef="#ctx0" brushRef="#br0" timeOffset="16833.9158">16902 6827 236,'1'-12'239,"2"1"-1,-2 5-4,1 1-19,-1-4-8,-1 4-10,2 3-6,-1-4-8,-1 2-18,0 1-11,0 3-11,2-4-9,-2 4-7,0 0-19,0 0-7,0-4-9,0 4-11,0 0-12,0 0-5,0 0-2,0 0-17,0 0 45,0 0-27,0 0-7,0 0-8,0 0-1,0 0-7,-12 13-6,6-4 2,0 8 1,-4 8 12,-3 1-8,-6 17 12,1 2 20,-3 3-13,3 1-1,-3 1-3,1 1-5,-2-2 1,3-3 0,-2 2-3,2-7-2,4-11-4,4-2-6,1-2 6,2 1 3,-1-10 7,5-3 0,-2 0-1,1-3-3,2-4-1,0 2 9,1-4-3,1 1 5,-1 1 6,0-3-2,2-1 6,0-3-1,0 4 11,0-4-1,-3 4 1,3-4 4,0 0-7,0 4 7,0-4-12,0 0-1,5 3-3,-5-3-1,0 0 0,0 0-3,0 0-4,0 0-5,0 0-4,0 0-6,0 0 0,0 0-8,0 0-2,0 0-7,0 0 1,0 0-11,0 0 2,0 0-6,0 0-16,0 0-11,0 0-19,0 0-21,0 0-19,0 0-8,0 0-32,0 0-17,0 0-33,0 0-40,0 0-17,0 0-38,0 0-42,0 0-56,1-12-45,0 7-290,2 2-747,-2-3 331</inkml:trace>
  <inkml:trace contextRef="#ctx0" brushRef="#br0" timeOffset="20832.7811">3363 8079 64,'-22'-4'252,"6"2"6,6 2-10,-2-3-12,4 3-18,3 0-19,5 0-24,-3-3-17,3 3-10,0 0 0,25 8 0,2-2-7,15-2-3,29 1-3,-4 3-11,8-2-3,-1 1 2,11-1 2,1-1-10,4 1 0,-2-5-2,2 2-5,-3-2-5,-5-1-1,5-1 0,-7 2-19,-8 2-9,-1-4-7,-21-2-3,-2 0-20,-1 2 2,-3-2-3,-7 0-5,-13 3-7,-1-3-8,-2 1-16,-8-1-7,-3 2-11,-2-1-19,-1-2-30,-4 0-58,-3 4-51,0-7-48,-3-1-54,-4 3-35,-6-7-237,-6 2-587,-4-2 259</inkml:trace>
  <inkml:trace contextRef="#ctx0" brushRef="#br0" timeOffset="21024.0735">4480 7917 133,'-10'-3'243,"3"-3"-23,1 5-26,2 0-17,4 1-21,0 0-15,0 0-5,27 8-2,-6-1-2,3 7 11,13 3-9,-1 5-9,1 7-8,-7-3-10,3 3-11,-4 5-9,-11-9-7,-3 2-6,-2-1-4,-2-1-10,-1 1-6,-3 3-4,-4 1-18,-3-4-19,-3-1-16,-5 0-23,-4-2-30,-2 0-27,0 0-26,-8 1-42,-1-8-23,-11 11-35,-1 0-141,1 1-379,-1-6 168</inkml:trace>
  <inkml:trace contextRef="#ctx0" brushRef="#br0" timeOffset="21355.3099">3111 9039 98,'-14'2'268,"5"-2"-26,-2-2-17,4 2-9,7 0-11,-7 0-24,7 0-17,0 0-17,0 0-10,0 0-4,0 0-3,38 8 9,-13 1-3,19-5-2,5 4-8,30 0-12,-3 1 3,9-5 2,-2-1-1,3-2 21,8-1-8,8 4-5,3-4-8,5 0-3,-4 0-13,1 0-1,-7 0-9,0 0-11,-3 0-9,-7 2-8,-7 3-3,-7-2-21,-25-4-4,-3 1 17,-3 0-16,-4-4-26,-13 1-1,-4 3-12,-3-2-18,-7-1-6,-1-1-16,-5 1-26,-1-2-41,-4 1-46,-1-2-54,-4-2-59,-1-2-31,-9-5-258,-5-2-604,-5-2 268</inkml:trace>
  <inkml:trace contextRef="#ctx0" brushRef="#br0" timeOffset="21570.2237">4644 8799 56,'-8'-2'274,"0"-4"-28,4 4-28,2-1-24,2 3-12,0 0-4,17 7 2,-2-1 3,8 6 0,-2 5 6,13 5-1,-1 3-2,-2 3-11,0 0 7,-2 1-21,-12-4-6,3 0-5,-2 3-13,-1-3-14,-6 5-22,-1-2 8,-3 0-14,-3 4 3,-2 0-21,-10 2-2,2-3-6,-4-2-6,-4-4 4,-3 2-26,0 2-6,-5-3-40,0-7-30,-12 5-44,2-4-36,-9 1-48,0-9-63,2 0-90,-3-4-257,-3-6-619,-2-2 275</inkml:trace>
  <inkml:trace contextRef="#ctx0" brushRef="#br0" timeOffset="29379.2377">8734 8378 33,'-4'-2'166,"4"2"-8,0 0-8,-5-1-7,5 1-6,-1-2-7,1 2 0,-6-3-9,6 3 0,0 0-5,0 0-5,-5-1-3,5 1-9,0 0 1,0 0-3,0 0 0,0 0 0,0 0-11,-6 4 2,6-4-11,0 0-5,0 0-6,0 0 4,0 0-2,0 0-3,0 0-5,0 0-2,0 0-10,1 5 5,-1-5-7,9 1 4,-1-2 7,6 2-1,3-1 1,10 2-1,2-2 1,13 2-4,4-4 1,2 4 8,19-2-5,-16 2-6,18-1-7,-22 1-1,22 0-12,-23-2 8,1-2 0,23 6-9,-25-4-2,0 1 4,-1 1-13,-3 3-2,0-5-2,-13-3 19,1 3-16,-5-2-11,0 2 6,-4 0 9,-6 0-16,-4-2 5,-1 2 7,-1-1-1,-3 2-1,0-2-1,0-1 20,0 2-12,-5 0-6,7-2 2,-7 2-2,4 0-3,-4 0-3,0 0-5,0 0-6,3-1-18,-3 1-5,0 0-11,0 0-16,0 0-12,5 3-21,-5-3-14,0 0-18,0 0-35,0 0-31,0 0-59,0 0-36,0 0-209,3 0-526,-3 0 234</inkml:trace>
  <inkml:trace contextRef="#ctx0" brushRef="#br0" timeOffset="30173.471">11325 8349 129,'0'0'185,"-8"-2"-5,8 2-14,0 0 1,-6 2-14,6-2-7,0 0-5,0 0-9,0 0-3,0 0-2,0 0-4,0 0 0,0 0-8,-2-3-6,2 3-11,0 0-11,0 0-1,0 0-10,0 0-6,0 0-8,0 0-3,0 0 5,0 0-15,0 0 4,0 0 2,0 0 3,0 0 7,15 3 8,-5-3-2,3 0 16,2 2-9,10-1 1,5-2-4,11 1 1,3 0-4,2-2 6,2-1-10,3 4-3,18-2-14,-21 1-5,-1 1 0,22-4 6,-25 3-22,1-2 7,-3 4-2,0-4-11,0 4 3,-13-2 2,8-3-14,-9 2 1,-3 0 4,2-2-1,-2 2 10,-3-2-9,-5 3 0,-2 0-4,-1-3 20,-6 2 8,2 1-3,-4-1 1,0-1 6,1 1-13,-5 1-8,-2 0-9,7-1 7,-7 1-4,8-1 7,-8 1-15,2 2-11,-2-2 27,0 0-13,0 0-7,6-2-6,-6 2-6,0 0 6,0 0-10,0 0-3,0 0-14,0 0 5,0 0 5,0 0-29,0 0-6,0 0-3,0 0-20,0 0-13,0 0-13,0 0-18,0 0-25,0 0-17,0 0-20,0 0-24,0 0-14,-13 6-27,6-5-15,-3 1-212,-1-1-507,-4 4 225</inkml:trace>
  <inkml:trace contextRef="#ctx0" brushRef="#br0" timeOffset="31851.9311">6308 8395 36,'-7'-2'113,"0"2"-3,2-1-9,-1-1 0,-1 0-2,-2 0-4,4 2 9,-1 0 0,-2-5 4,4 7 2,-2-4-3,-1 4-8,3-4 2,-3 2-6,7 0-4,-9-2-4,6 1-3,-3 1-2,6 0-6,-5 0-2,5 0-4,-6-2-1,6 2-5,0 0-6,0 0-4,0 0-6,-5-1-1,5 1-6,0 0-5,0 0 3,0 0-1,0 0 6,0 0 12,0 0 4,15 6 3,-2-4 5,3 1 3,7-2-1,1 2 3,14 0-10,3-1-2,-1 4 1,-1-9-5,-12 7-7,19-2 8,-1 1 8,24-3-4,-1 1 1,-22 5 1,26-7-14,-4 3 0,-23 1 2,0-2-9,3 5 10,0-6-9,-2 5-11,-5-6 4,-3-1-3,-11 5-7,-2-4-4,-2-1 2,-8 2-4,-1 3-6,-6-3 9,1-1-1,-3-1 5,0 2 5,-2 0 13,-4 0 3,8-2-8,-8 2 2,3-1 0,-3 1 2,0 0-10,6 1 0,-6-1-4,1 4-5,-1-4 6,0 0-11,0 0-5,0 0-6,0 0-1,0 0-4,0 0-7,4 2-10,-4-2-3,0 0-14,0 0-10,0 0-4,0 0-15,0 0-2,0 0-17,0 0-14,0 0-17,0 0-21,0 0-24,0 0-45,0 0-40,-8 5-45,4-5-254,2 3-581,2-3 257</inkml:trace>
  <inkml:trace contextRef="#ctx0" brushRef="#br0" timeOffset="32679.3926">11407 9494 85,'-14'-2'231,"4"1"-1,3 1-5,3-2-12,-2 2-4,2 0-15,4 0-12,-7 0-14,7 0-9,0 0-11,0 0-9,0 0-2,0 0-6,0 0 2,24 5-6,3 1 13,9 2-15,8-3 1,3 0-17,19 7 6,-17-5-15,20 3-15,0 0-6,-22-3-6,0 1-1,25 1-6,-29-3-13,2 1 1,-3-1-6,-3-1-1,-11-3 5,-1 1-4,-3 1-17,-7-4 1,-3 1-5,-1-1-8,-3 1 8,-5 0 0,2-1-3,-2 0-1,-4 0 8,-1 0-8,8-1-1,-8 1 5,5-1-11,-5 1-26,0 0-26,0 0-19,0 0-49,-13-5-32,6 5-41,-10-3-29,-2 0-34,-3-1-33,-5 3-260,1 0-577,-17-4 256</inkml:trace>
  <inkml:trace contextRef="#ctx0" brushRef="#br0" timeOffset="33318.61">8944 9444 101,'-14'-1'228,"5"-2"-6,-2 0 1,2 1 2,2 0 0,3 1-9,-1 0-2,5 1-15,-5 0-11,5 0-13,0 0-11,-7 0-7,7 0-11,0 0-9,21-3 4,3 3-7,6 0 5,19 0-13,19 3 9,1-2-17,1 5-16,5-4-2,-5 2-10,-1 0 0,1 0-7,4 1-13,-5-1-11,0 2-1,-21-1-2,-2-1-18,-1 1 7,-4 0-5,-3-3-6,-12-1-2,-5-1 1,-4 0-3,-4-1 0,-4 1 0,0 0-7,-4 1-7,1-1 22,-2 0-15,-4 0 5,7-3-8,-7 3-5,0 0-10,5 0-23,-5 0-20,0 0-41,0 0-29,0 0-24,0 0-41,0 0-40,-20 6-44,9 0-49,-3-1-274,-11 3-628,-3 4 278</inkml:trace>
  <inkml:trace contextRef="#ctx0" brushRef="#br0" timeOffset="33959.5343">6093 9458 171,'-14'-1'297,"-3"-1"-12,3 0-5,0 1-7,2-2 12,5 3-8,3-1-5,-3 1-9,7 0-32,0 0-10,0 0-13,27-8-1,4 6-17,18-5-16,30 4-16,0 1-7,4-4-10,4 4-5,4-1-12,-3 8-4,-2-4-8,-3 4-9,-3 0-4,-6-1-10,-4-4-8,-19 2 5,-5 1-13,-2 0-2,-6 1-6,-10-2-1,-5-1 4,-1 2-5,-9-2 3,-2-2 2,-4 2 7,0-1 3,-1-1 5,-2 1 3,-4 0-4,6 0-2,-6 0-2,4 1-10,-4-1-6,0 0 1,0 0-16,0 0-5,4-2-5,-4 2-7,0 0 0,0 0-13,0 0-13,0 0-20,0 0-13,0 0-24,0 0-30,0 0-27,0 0-21,0 0-46,0 0-28,0 0-34,0 0-36,0 0-33,0 0-32,0 0-26,-14 6-335,6-4-758,-1 2 335</inkml:trace>
  <inkml:trace contextRef="#ctx0" brushRef="#br0" timeOffset="37603.7393">10923 7768 8,'0'0'98,"0"0"-19,0 0 3,0 0 1,0 0 11,0 0 2,-3 3 3,3-3-1,0 0 0,0 0 7,0 0-14,0 0 9,0 0-5,0 0 0,0 0-3,0 0-4,0 0 0,0 0-4,0 0 2,0 0-3,-3 2-2,3-2-2,0 0 0,0 0-2,0 0 1,0 0-1,0 0-3,0 0-5,0 0 9,0 0-11,0 0-3,0 0-4,0 0 4,0 0-12,0 0-5,0 0-5,0 0 5,0 0-1,0 0-6,0 0 2,0 0 1,0 0-2,0 0 3,0 0-8,0 0 2,0 0 2,0 0-2,0 0-1,0 0-3,0 0 4,0 0 8,0 0-18,0 0 2,0 0-5,0 0 10,0 0-13,0 0-9,0 0 1,0 0 7,0 0-10,0 0 2,0 0-1,0 0-4,0 0-1,0 0 2,0 0 1,0 0-3,0 0 0,0 0 9,0 0-9,0 0 8,0 0 4,0 0 4,0 0-2,0 0 4,0 0-8,0 0 3,-3-10-4,3 10-4,-1-7 0,1 4-1,-3-1 7,2 1 6,-1-3-14,-2-1-11,1 2 6,-2-1 9,0-3-9,2 2-4,-1-3-4,1 3 4,0-1 3,-1 1-4,0 1-6,1 1-1,-1-1 7,0-1 0,-2 0-5,-1 0 1,0 2 0,1-3 4,2 1-2,-3 2-2,0-3 3,0 4-1,0 0 5,1-2-4,-2 0 6,1 2-7,0-1-4,-2 1 8,2 1-6,-3-2-2,4 1 6,-3 2-4,2-1 3,-1 0 2,-2-1-3,2 2-1,-4-3-1,2 2 24,-3-1-30,4 1-1,-2 1 5,0-1 0,3 1-10,-5-1 6,2 1 5,1 2-7,0-2 6,-3 2-3,2 0-4,2 0-2,0 2 1,-1-1-7,1 1 2,-4 2 3,0 1 3,0 1-3,4-1 0,-3 5 1,-1-4-2,5-1 5,-2-1-2,-2 4 0,-1 1-3,2-1-2,-2 1 6,2 0 3,-1 0 2,1-1-3,-2 2 9,4 1-12,-1-1 0,1-3 6,2 0 1,0 0 1,-1 2-3,1-1 1,-1 1 10,2 0-12,0 1 4,-2-3-5,3 3 5,0 0-6,0-5 8,3 5-2,-4-1-2,3 2 0,-1 0 3,1-2 3,2 2-9,-1 1 4,0-3 2,2 4-3,-3-2 8,3 1-3,-2-2-5,1 3 3,2 3 1,-1-4-1,0 0 3,0 0-5,3 1 4,-3-3 0,4 2 1,-2-1-4,1 2 1,1-4 4,0 3 1,-1-3-2,4 1 1,-1 0 4,1 0-3,4-1 2,-2 1-4,4 1 1,0-3 2,0 2-4,2-2 5,-1 0-1,2 1 3,2 0 0,-2-4-3,-1 3-1,1-1 0,3-1 0,-2-1-6,-3 1-5,2-2 0,-1 2-6,-1 0-3,-1-3 1,1 1 0,0 1 2,0 0 2,-4-2-2,3 0-2,-4-1 4,6 4 9,-3-3-5,3-3 2,-1 2-2,1-2 1,2 1 6,0 1 4,3-2-5,1 2 2,-6-4-1,1 2 1,1-3-1,-2 0-5,0 2 7,1-1 1,1-3-3,-3 0 3,0 2 0,-1-4 0,0 0 1,-1 2 7,0-2-4,-2 1 3,1-2 3,-2-2 5,-1 2 25,1-3 0,1-2 0,-1 2 1,-1-4-1,-1 0 6,0-1-4,1 1-5,-2-3 6,-1 1-3,0-1 0,-1 0 4,-1-1-7,1 1 2,-4-2 8,3 1-5,-3 1-2,-3 1 1,1 0-1,0 0-10,-2 1-2,-2 1-4,-1-1-3,1 1 5,0 7-10,-3-2-3,1-1 0,-4 3-6,3-1-9,0 2-25,-1 1-23,-2 1-22,0 1-22,1 1-28,-4 3-33,5 3-39,-1-1-43,-1 3-74,-2 3-169,3 1-520,-2-1 231</inkml:trace>
  <inkml:trace contextRef="#ctx0" brushRef="#br0" timeOffset="39032.3722">10847 8988 83,'0'0'142,"1"-3"-4,-1 3 7,-1-7 5,2 3-6,-2-2-14,-1 2 0,2 0-7,0-3-2,0 3-3,0-2 1,-1 0-10,-1 1-3,0 1-12,2-2-4,0 2-7,-2-4-4,1 4-8,-1-3-6,-1 1-8,2 1-7,-2-3-2,0 2-6,0 1 1,-2-6 2,4 7 3,-1-4-1,-2 0-3,0 1-6,-2-1-2,3 1-1,0 2-3,-1 0-7,-1-2 0,2 2 3,-3-3-6,1 3-5,-3-3-2,3 3 0,-1 1-5,-1-1-3,0 2 1,3 0 1,-3-3-2,1 1-1,1 2-1,-5-2 0,4 0-1,-2 1-1,-1 3 0,-1-2 0,0 1 0,0 0-7,-1-2 8,0 3-2,-4-1-3,0-1 5,6 3-2,-4 0-3,3-2 5,-4 1 2,1 1-3,1 0 2,0-1 1,1 2 0,1-1-1,0 0 2,2 0 0,-3 1-1,4 1-1,-2 1-2,1-3 4,-1 4 2,1 3-1,-1-4-3,0 2 1,0 1 1,2 0 2,1 0 1,-2 0-6,1 2 4,0 1 2,-3 3-2,2-1 0,1-2 5,-1 0 2,1 4-9,0 0 7,0 0 1,2-3 0,-1 2 0,3-3-5,-2 1 8,0 2 0,0 0 5,1-1-2,1 0 3,-2 1 8,2-3-19,-2 3-1,4 0-1,-4 0 1,4-1 0,-2 0 8,0-1-16,-1 2 6,4-2-6,-1 1 4,-1-1 5,0-2-10,2 0-1,0 4-3,2-3 16,-2-4-9,0 3-2,0 1 3,2 0 1,-2 2-7,1-2 10,-1-1-2,0 1-2,4 0-5,-2 0 6,2-2-6,-1 3 7,0-1-6,2 1 1,-4-2 0,2 0 6,3 1-7,0-1 3,-3-1 0,2 1-5,1-1 2,-1 0 13,5 1 5,-3-2-16,-1 0 8,2 1-9,0-2 1,0 2-7,-1 0 5,3-1 8,-2-1-2,2 2 2,3-1 19,-2-1-14,3 1 1,0 1 6,-1 0 0,2-2 9,1-1-13,-2-1 2,3 1-2,-3-2 10,2 1-13,-1-2 8,1 3 7,2-4 0,-4 0-3,8 3 5,-5-3-5,-4-3 2,-2 3 14,2-4-7,1 3 4,-1-2-5,-1-1-2,2 2 14,0-2-9,-4 3-3,0-3 5,-2 1 4,1-1 12,0-1 2,-2 2 4,0-2-5,0 0 15,-4 1 8,6-8-10,3 1-7,-2-1-10,1-2-5,4-6-1,-5 8-4,-1-2-8,-1 1 9,-1 2-5,2-2 6,-5 7 3,0-5 8,3 4-6,-1-7-10,-3 0-3,2-1 1,-1 0-6,-2 5-2,1-6-2,-1 0-1,0 3-2,-2-2 2,1-1-6,-1-2 3,-1-1-6,-1 2-1,1-1-7,-1-1 3,-2 0-1,2 2-5,-2-7 0,1 6-2,0 2 1,-1-1 0,2 5-10,-2-2-18,0 4-18,2 0-11,-3 2-29,2-1-34,-1 4-31,1 1-35,-3-1-29,2 2-44,-2 1-46,-1-1-45,2 3-20,-4 3-286,5-1-703,-5 2 311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8:13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17467 4949 3734,'10'-2'10,"-1"0"2,-3 2-6,1 0-1,0 0 12,-3 0-14,-4 0 2,7-3 0,-4 3-4,-3 0 3,0 0-4,6 0 2,-6 0-2,0 0-6,0 0 1,0 0-9,0 0-2,0 0-5,0 0 9,0 0-16,0 0 3,0 0-6,0 0-5,0 0-3,0 0-7,0 0-9,0 0-15,0 0-15,0 0-18,0 0-17,0 0-16,0 0-34,0 0-25,0 0-21,0 0-14,0 0-128,0 0-388,0 0 173</inkml:trace>
  <inkml:trace contextRef="#ctx0" brushRef="#br0" timeOffset="4234.5503">21196 8497 65,'6'0'93,"-6"0"-20,4-3 11,-4 3-10,0 0-2,3-2-7,-3 2 15,0 0 0,0 0-2,0 0 8,4-1-7,-4 1 6,0 0-4,0 0 0,0 0-1,0 0 1,0 0-5,0 0 3,0 0-3,0 0-2,0 0-1,-11-4-4,11 4 5,0 0-5,-4-2 4,4 2-1,0 0 1,-4 0-5,4 0-4,0 0 3,-2-3-10,2 3-7,0 0-3,0 0-3,0 0-2,0 0-2,0 0-6,0 0 11,0 0 11,0 0 10,17 9 6,-3-3 4,10-4 6,3 0-4,12-1 4,5 1 3,5 0-8,23-2-5,4 2 8,-4 1-9,3-3 3,8 2 5,1 1-17,2 1 0,0 0-1,-4 0-15,2-1-4,-5 1-1,-3-2 3,-7-1 4,-1 1-13,-24 0-12,1 1 10,-2-2-12,-2-2 39,-15-2-5,-3 1 6,0 2 5,-3 0 1,-5-4 2,-5 4 1,-1-5-4,0 3-3,-2-1 1,-1 2-15,-2 0-4,2 0-6,-5-2-5,5 2-4,-6 1-25,4-1-27,-1-2-41,-3 3-28,4-1-46,-4 1-38,0 0-42,0 0-51,0 0-40,0 0-28,0 0-248,-12 5-630,-2 1 278</inkml:trace>
  <inkml:trace contextRef="#ctx0" brushRef="#br0" timeOffset="5869.1111">4339 9532 50,'-8'-1'200,"2"1"-18,0 0-18,6 0-3,-8 0-16,8 0-19,-6 0-11,6 0-10,0 0-5,0 0-12,0 0-1,0 0-2,17 1 0,-3-1-7,3 0-2,7 0 3,1-1-7,5 2-1,12-1 5,-1 0-8,6 5 14,-2-4-7,4-1 2,0 4-8,1-3-5,20 0 2,2 4-3,-23-3-2,20 1-3,7 0-3,0-1-10,0 3 0,-4-3-8,3 2-1,-2-2-2,6 0-4,-3 2 4,4 1-11,-1 2 0,1 1-1,-2-4-2,1 1-1,-2 0-4,1 2 0,-1-4 1,-2 0-3,3 0 4,0 0-2,-2-5-4,-1 5-3,-4 1 3,2-1 2,0-1 0,0 6 4,-2-8 3,-3 5-5,3 1-1,-1-5-2,-2 3 0,-17-1-8,-3 2 4,22-1-2,-19 1 2,16-2-1,-21 4-4,23-2 1,-23-3 4,6 6-2,-5-5-5,4 1 2,17 6-4,-21-6 1,-2 1 9,1 2-8,1-4 1,0 2-1,0-3 1,-2 5 4,3-4-2,-1 3 10,1-3-12,-5 0-4,-2 1 6,1-3-3,-1 0-2,-3 5-3,0-3 3,-8 1-2,9-2 5,-1 4-5,2-4-1,-11 1 5,-1-1-3,14-2 5,0 3-2,0 1-4,1 0 4,3-1-1,-3-1 0,-1 4 3,0-1-7,1-3 4,1-2 0,-5 7 3,3-5-2,-2 1 4,1 1-4,-2-4-1,1 4-7,-11-2 6,11-3 1,-1 2-2,-1-1 0,-7 2-3,10 0 2,1 1 7,-2-1-3,0 3 0,1-3 3,4 1-6,-4-1 3,1 1-1,1-1 3,-2 1 7,2-1-13,-5-4 0,2 2 0,-12 0 4,1-3-3,12 3 0,-14-2 0,0-3-5,0 5 2,1-2 2,-3-1-2,0-2 5,1 3-7,-4-1 6,-2-1-2,1-1-3,-5 2 5,1 1 3,-1-1-8,1-3 11,-3 3-9,2 1-11,-2 1 3,-3-1-2,-2-1 11,-1 2-2,-1-3-4,3 3 0,-3-2 4,-1 3-3,-1 0 6,0 0-5,-5 0 1,7-3 3,-2 1-2,-5 2 5,5 0-3,-5 0 2,4-3 5,-4 3-4,0 0-1,0 0-2,0 0 4,0 0-4,0 0 4,0 0-1,5 0-3,-5 0 3,0 0-2,0 0 0,0 0 7,0 0-5,0-4 1,0 4-3,0 0 2,0 0-4,0 0 2,0 0-9,0 0-1,0 0-5,0 0-5,0 0-6,0 0 5,0 0-5,0 0-1,0 0-7,-6-5-3,6 5 0,-5-1-4,5 1-1,-5-2-3,5 2-8,-3-2-7,3 2-3,-7-1-15,2-1-9,5 2-13,-7-1-10,7 1-14,-7-1-12,7 1-9,-7-2-10,3-1-8,-1 3-119,0 0-307,5 0 137</inkml:trace>
  <inkml:trace contextRef="#ctx0" brushRef="#br0" timeOffset="12456.5194">20009 9466 217,'-3'1'213,"3"-1"-17,-5-2-17,5 2-10,0 0-23,0 0-8,0 0-7,0 0 1,15 0 7,-1 0 2,7 0 2,2 0-4,4 1 1,2-2-10,11 1 0,-1 0-7,1 0-5,3-1 4,4-1-2,-1 4-3,2-1-2,20-5-16,-19 4 22,0-1-9,20 2-12,-19 0-14,0-1 6,20 0-1,-23 2-7,5-2 7,16 1-11,-19-1-2,20 2 7,-22 2-32,20-1 11,-19-1 2,2 1-5,17 1 0,-18-1 0,-2 2-22,20 0 12,-16-2 5,-4 2-4,20 0-5,-23-1-14,1 0 26,4 4-7,-1-6 7,0-1-10,0 3 7,-2 1-10,2-3 10,2 1-5,-5-2 2,4 3-2,-7-4 3,3-3-6,-1 2 2,2 1-3,-2-1-7,3 1 4,-1 0-3,2 1-4,-3 0 1,3-1 3,-10-1-4,1 1 1,-10 0 6,11 0-1,1 0-1,-11 0 7,-1 0 2,10 0-3,-10 0-1,-1 0-3,-1 0-24,4 0 2,-3 1 1,0-1 3,3 3 0,7-3 1,1 4-7,-2-1-4,-7-2 1,2 1-1,5 1-1,-9-2 0,0 2-5,-2-1 8,-1 4-8,3-2 2,-1-2-1,1 2 2,-5-1-4,-1-3 1,-6 0 1,1 1-4,-5 0 6,2 0 2,-4 1 12,0-2-1,-3 0-2,-4 0 5,4 0-6,-7 0 11,7 0-2,-1 0 6,-6 0-4,5 0-8,-5 0-3,5 0 1,-5 0-4,0 0 2,5 3 2,-5-3-8,0 0 2,0 0-3,0 0-7,4-3 10,-4 3-4,0 0-9,0 0 12,0 0-12,0 0-5,0 0-1,0 0 3,0 0-16,0 0-3,0 0-18,0 0-16,0 0-26,5-2-25,-5 2-32,0 0-26,0 0-36,0 0-42,0 0-37,0 0-65,-6-7-77,0 2-67,-4-1-307,-9-3-856,-4-5 379</inkml:trace>
  <inkml:trace contextRef="#ctx0" brushRef="#br0" timeOffset="14710.7955">5328 10587 14,'25'-5'107,"2"3"13,4-1 2,-3 1-7,14-1-11,2 2 12,0 1-13,-1-3 2,4 6-8,-2 0 7,0-2-9,3 3 1,1-4-4,-2 3-1,1 0-7,1-8-1,-4 10-8,4 0-5,1-5-8,-4-1 6,25 6-6,-26-2-1,1-3-4,2 0-1,1 3-7,2-1 1,-5 1 0,5-3-9,-7 2 0,1 0-2,3 1 1,-3-4-3,-2 2 2,1-1 6,0 0-5,-3 2 3,2-2 4,5 4 1,-5-4-1,0 3-3,2-2 0,-1 3-6,-2-7 0,0 4-3,1 1-6,-4 2 1,2-1-6,-2-3-4,2 1-1,-1 3 5,-1-2-8,0 3-2,4-3 0,-4 2-4,5-4-1,-2 4 1,0-4 0,1 2-3,-2 1 0,1 2 0,-2-2-3,4-4 0,-4 3-1,-1 1 4,1-3 2,1 2-1,1 0-1,-1 3 0,-1-1-2,1-3 2,-1 2 0,0 1 0,-1-3 2,0 0-1,-1 0-2,4 2-6,-3-1 5,3 7 4,-3-9-3,-1 1 0,3 0 1,-2 0-4,2 3 2,-3-4-1,5 1-1,-4 4-4,3-3 6,0 5-1,1-6 2,-2-2-1,-3 2 1,2-1-3,0 0 0,-3 5 5,-8-1-2,11 4-2,-11-6 1,9-3 9,2 1-11,-11 0 1,1 1 1,-1 2 1,11-2-2,1 0 3,-2 1 1,-9 0-7,10 1 3,0 1 4,1-3 0,-2 3 6,-11-1 1,12 0-5,-1 2 5,2-3 12,-3 2-12,2-4-2,-2 3 6,2 2-3,0-2-3,1 1 7,-2-2-2,1 3 8,-1-2-13,0-1 1,3 3 3,-5 0-2,2-1 1,-10 1-2,1-2-1,8 1 16,-9 2-12,-2-5-6,2 4 5,0 0-1,-4-2 4,3-1-2,-2 1-2,-4 1-1,-1-1 0,2-1-5,-4 0 2,-1-1 1,-3 1 7,3 1-2,-4-1-3,-1 1 3,1-2-7,-4-1 31,3 0-22,-4 1-5,3 1 3,-2 0 1,4-2-6,-5 1 9,7-1 3,-9 0 14,9 2-24,-7-1 0,1 1-3,0 0 4,3-2 4,-3 1-3,2 3-10,-1-3 11,4 0-3,-1-2 10,1 3-15,6 4-8,-5-5 15,6 3-3,1-3 3,-2 3-5,1-2-5,7 3-2,-2-4 9,1 3 14,1 2-6,9-1 3,-8-3-14,9 2 12,-1 0-3,3 3 3,-1-6-11,-11 2 7,12-1 8,-1-1-11,0 0 8,1 1-8,0-4-9,0 4 2,-2-4 0,-9 1-4,14-2 1,1 3-2,0-3 6,-5 3-5,4 0-2,3 0 3,-1 0-2,-1 0-9,-3-2 9,4 2 5,-3 2-8,2-2-1,0-2 12,-1 2-16,0 0 7,-1 0 14,4 0-16,-3-2 2,2 4 3,-1-1-2,2 0-3,-2 2 5,4-3-3,-6 0-1,4 2 5,0-2-13,0-2 16,3 9-3,-2-1 4,22-2-10,-23 1-6,22 0 7,-22-1 4,3-1-3,19 5 4,-26-3 0,9 1-3,16 1 3,-23-4 2,5 3-3,21 0-3,-23-1-2,20 4-2,-22-2 3,2 1 1,3-5-4,-2 2 7,-1 0 0,1-1 7,-2 0-10,2-3-1,19 6-12,-22-2 15,4-3-3,0 1 3,-2 0 1,22-2-7,-23 2 13,-3-6-1,-1 7-1,1-2 6,1-2 10,0-2-4,0 2-8,-4-1 6,-1-2 1,-11 3 4,0-2-3,1-2 10,-3 1 5,0 0 3,-3 1 2,1-2 0,1-1 0,-3-1-7,0 4-1,-2-6-3,3 7 3,-3-3-7,2-2 4,-8 4 4,-1 2-3,0-3-1,-2-1 8,-4 2 7,1-2 10,-1 2 7,-4 0 9,0 2 10,-1 0 4,-3 0 0,7-3 0,-7 3 11,0 0-11,6 0 0,-6 0-5,3-3-6,-3 3-1,0 0-9,0 0-14,4-1 11,-4 1-11,0 0-10,0 0-5,0 0 4,0 0-8,0 0 0,3-2 9,-3 2-16,0 0-2,0 0 0,0 0-4,0 0 1,0 0 8,0 0-3,0 0-5,0 0-1,0 0 6,0 0-10,0 0 11,0 0 2,0 0-2,0 0 1,0 0-11,0 0 6,4-2 3,-4 2-2,0 0 2,0 0-11,0 0 15,0 0-6,0 0-18,0 0 25,0 0-5,0 0-5,0 0-4,0 0 18,0 0-29,0 0 2,0 0-6,0 0 6,0 0 5,0 0-8,0 0-5,0 0 2,0 0-1,0 0-1,0 0 5,0 0-1,0 0-12,0 0 10,0 0 1,0 0-9,0 0 8,0 0-5,0 0 13,0 0-5,0 0-1,0 0 1,0 0-11,0 0 8,0 0 6,0 0 0,0 0-6,0 0-9,0 0 6,0 0 3,0 0 1,0 0-5,0 0 4,0 0-2,0 0 1,0 0 11,-1-6-10,1 6-8,0 0-11,0 0-3,0 0-3,0 0-7,0 0-4,0 0-2,1-3-15,-1 3-13,0 0-27,3-2-31,-3 2-37,0 0-50,3-4-60,-2 2-66,-1 2-69,0-5-85,0 5-428,4-7-997,2-2 441</inkml:trace>
  <inkml:trace contextRef="#ctx0" brushRef="#br0" timeOffset="15597.2055">18095 10452 43,'-7'0'204,"4"2"-15,3-2-22,-7-2-18,7 2-14,0 0-3,0 0 3,0 0-8,32 0-1,-8 2 4,4-1-2,13 0-3,3 3-2,1-4-1,28 1 3,-6 2-4,0 0-6,6-2-8,2 3-11,4 2-4,-2-1-2,9-3 1,0 1 0,3-1-13,1 2-5,3-1 0,4 5-4,0-6-6,2 3-1,-1-2-10,-3 1-4,2-1 8,0 3-14,1-3-3,-3 5-1,1-3-7,-3 0 0,0 3 1,0 3-7,-3-2 3,0-1 2,-1-3-9,-7 4 1,2-3-2,-6 1 3,-4-2-5,-2 0 3,1-1-5,1 3-1,-4-9 1,-1 5-10,-20-1 7,23 1-1,-24-2-2,20-1 3,-22 0-1,6 0-9,-2 0 5,0 0-1,17 0 0,-24-1-7,2-2 9,-6 1-7,-9 3 16,0-1-9,-2 0 17,-3 1-6,-1-2 6,-4 1 5,-6-1 9,2 0-3,-1 1-4,-5-2 4,-2 1-7,2 1 0,-5 0 0,0-2-2,2 2 9,-7 0-22,9 0 0,-5-2 1,-4 2-5,6 0-6,-6 0 11,5 4 7,-5-4-18,4 0-1,-4 0 4,0 0-2,7 1-6,-7-1-4,0 0-12,0 0 22,0 2 2,0-2-10,0 0-1,0 0 5,0 0-2,3-5 5,-3 5-16,0 0 3,0 0-3,0 0 2,0 0-1,0 0-3,0 0-14,0 0-4,0 0-10,0 0-11,0 0-10,0 0-9,0 0-18,0 0-19,0 0-13,0 0-27,2-4-35,-2 4-34,0 0-36,0 0-33,-16 0-199,5-1-526,-6-1 234</inkml:trace>
  <inkml:trace contextRef="#ctx0" brushRef="#br0" timeOffset="16931.244">4469 11553 35,'-10'-1'203,"0"0"-5,3-2-11,3 6-9,4-3-14,-9-3-21,5 2-19,4 1-16,0 0-12,-3-1-4,3 1-5,0 0 0,21 1 4,-7-1 2,9 1 9,4-2-7,15 4 4,0-2-6,2-1 2,5-1-6,22-3 5,-25 4-4,26-3 12,-1-2-15,0-2-2,4 6-6,0 1 1,2 3-1,-1-5-7,4 0-2,-4 3-5,5 2 4,-4-2-5,5-2 6,3 2-4,-1 5-8,-2-3 2,-2-3-6,2 3 0,-7-1-12,6-4 17,-4 2-3,-1-3-5,-1 6-20,-3-3 3,-22 1 4,24-1-11,-8-4-2,-19 7 0,3-3-2,-2-3 8,0 2-14,-4-1-3,-2 0 0,-4 3 3,-10-2 0,-1 2-9,-3-5 9,-4 5-24,-6-2 15,-3 5 10,-3-5-11,1 1 2,-1-3 13,-3 3-12,-1-1 8,-1-2 2,2 2-2,-5 1 3,4-1-7,-4 1 1,0 0-7,6 0 8,-6 0-1,3-3-5,-3 3-3,0 0-2,0 0 10,0 0-1,0 0-6,0 0 1,7 3 10,-7-3-12,0 0 6,0 0 0,0 0-10,0 0 3,0 0 1,0 0 0,0 0-5,0 0-2,0 0 1,0 0 2,0 0-9,0 0 9,0 0-4,0 0 0,0 0 3,4-3-2,-4 3-6,0 0-1,0 0 8,0 0 0,0 0-10,0 0 5,0 0 10,0 0-11,0 0 5,0 0-2,0 0 1,0 0-5,0 0 8,0 0-12,0 5 6,0-5 8,0 0-15,0 0 15,0 0-7,0 0 3,0 0-1,0 0-23,0 0 28,0 0-4,0 0-2,0 0 0,0 0-8,0 0 11,0 0 7,0 0-10,0 0 0,0 0-5,0 0 10,0 0 2,0 0 5,0 0-6,0 0-2,0 0-1,0 0-1,0 0 11,0 0-11,0 0-4,0 0 5,0 0-1,0 0-16,0 0 16,0 0-5,0 0-15,0 0-6,0 0-8,0 0-19,0 0-4,0 0-12,0 0-16,0 0-13,0 0-13,0 0-35,0 0-25,-3 7-19,3-7-12,-2 5-35,-1 0-51,-3 5-196,-4 0-523,-2 2 232</inkml:trace>
  <inkml:trace contextRef="#ctx0" brushRef="#br0" timeOffset="20902.7786">13165 12775 140,'0'0'132,"0"0"-11,0 0-2,11 1-10,1-1 1,3-1-21,8 1-4,3 0 12,3 0 4,13 1-1,-1-1-2,-1-1 6,6 2-1,4-2 12,21 1 2,-21 0-2,19-3-7,-19 2-2,24 2-4,-5-1 2,2-1-12,-2 1 1,1 0-8,0 0 2,3 4 0,0-3-8,1 6-2,-6-1-2,5-1-6,-1 2-8,-3-7-2,4 3 0,-1 9-8,-3-7-3,2 4-4,0-4-11,4 2 7,-6-4-2,0 2 1,-3 6-6,6-7-1,-2-2 2,-2 10 4,4-8-8,-4 1-3,-18 1 1,20-1-1,-23 0-4,22-1 3,-24 1-9,3-2-3,-3-1 2,3 2-3,0-1-2,-3-1 3,3 5-7,-1-7 0,-4 0-3,2 0 13,-4-1-8,3 2-9,-2-1 4,0 3 2,-2-6-2,2 3-2,0 0 7,-1 3 7,0-1-8,-1-2 0,-10 0 0,11 0 0,-13 2-12,-1-1 13,1 1 3,-1-2-7,-1 3 6,-3-4 9,1-1-13,-4 1 5,-3 1-1,4 1 6,0 2-4,-7-3 5,3 2-3,-3-1-5,0-2-1,-1 1-1,-2 0 1,-1 0-3,0 1-1,4-1 0,-7-1 3,0 1-2,-3 1 6,2-1 10,0 0-10,-1 1 3,-3-1 12,-2 0-4,7 3-1,-7-3 8,4 0-8,-4 0 22,4 0-36,-4 0 6,0 0 6,0 0-6,0 0 17,0 0-24,7-3 3,-7 3-3,0 0 4,0 0 2,0 0-10,0 0-1,0 0-1,0 0 3,0 0 8,0 0-3,0 0-2,0 0 6,0 0 0,1 3-1,-1-3 1,0 0 6,0 0 6,0 0-9,0 0 1,0 0 2,0 0 9,0 0 1,0 0-1,0 0 6,0 0 6,0 0-7,0 0-4,0 0 9,0 0-5,0 0-1,0 0-4,0 0-2,0 0-11,0 0 6,0 0-4,0 0 0,0 0 6,0 0-10,0 0 2,6-4-2,-6 4-17,0-8-40,2 5-31,0-2-82,-2-2-80,0 2-102,1-2-396,0 0-796,-1-2 352</inkml:trace>
  <inkml:trace contextRef="#ctx0" brushRef="#br0" timeOffset="22202.8837">6370 4975 233,'-5'-1'238,"-1"1"-11,6 0-10,-6 0-22,6 0-16,0 0-19,-2-3-18,2 3-13,0 0-14,21-9-8,0 4-5,7-1-11,14-5-1,3-1-4,20-3 10,-17 6-15,0-3-9,22-2-2,-22 3 3,23-6-17,-21 8 0,18-4-5,-24 6-12,-1 3 1,-2-4-11,-4-2 2,-9 6 1,-4-3-6,-3 3-10,-7 0-9,-3 2-5,-4-1-3,0 1-12,-1-5-20,-2 2-10,-1 0-1,0-1 1,-6-1-2,1-1-2,-2 2-2,0 0 7,-3 0 8,0-1 0,1 2-2,-2 0 9,2 3 0,2-3 5,-1 3 6,3-1-5,-5 1 7,6 0-6,1 2-3,-5-1-3,5 1 6,0 0 8,-2 6-6,4 2-1,0-2-1,-1 5 9,1-2-3,2 3 6,0-1 0,-4 6 0,0 0 5,-3 3-1,3 5 4,-4 0-9,0 6-18,-6-6-34,-2 2-29,4-1-29,-3 1-31,0-4-24,1 3-102,0-2-298,-1-1 131</inkml:trace>
  <inkml:trace contextRef="#ctx0" brushRef="#br0" timeOffset="22624.1852">6383 5869 61,'-7'5'313,"0"-3"-15,3 1-12,-2-1-18,5-1-16,1-1-21,0 0-15,11-8-10,4 0-16,10-4-10,15-5-22,4 0-6,1 1-17,20-6-10,-19 7-20,1-2-7,19-7-14,-24 12-2,2-3-15,-1 1-1,0 2-6,-4 2-17,-1-4-11,-10 8-21,-4-3-15,-3 2-13,-8 4-10,1-3-9,-7 1-3,0 0-15,-1-3-5,-4 0 6,0 2-6,-2-4 4,-3 5-3,2-4 7,-6 1 9,1 2 1,-2-1 5,-1 3 6,2-2 7,0 0 12,0 2 11,4 2 5,-1-1-2,1 1 3,2-1-6,1 3-7,0 0 4,0 0-1,0 0-3,0 0 4,8 10-2,-1-1-1,-1-1 8,1 1-7,0 5 1,-3-4 1,2 5 3,-3 3 1,-2 0 6,-2 3-4,-2 4-6,-3-2-18,1-3-17,-5 2-28,0-2-23,0-3-38,0-2-32,2 2-28,-2 2-21,-1-2-143,-2 2-381,2 2 168</inkml:trace>
  <inkml:trace contextRef="#ctx0" brushRef="#br0" timeOffset="23527.6509">6545 6358 29,'-10'8'232,"2"-3"5,1-1-4,1 0-9,2-1-16,2-1-20,-2 0-17,4-2-18,0 5-3,0-5 2,14 1 0,0-5-5,10 0-2,3-6-13,12 1-8,1-3-5,1 0-10,2-1 0,1-1-4,4 0-5,-2 3-14,-2-3-6,4 3-15,-3-2-3,1 5-9,-5-1 2,-1-1-4,-12 3-12,-1 0-12,-3 2-14,-10 0-2,1 0-1,-5 2-6,-1 2-4,-4-2-18,-1-2-19,1 0-17,-4-2-14,-1 2-9,-3-2 9,-4 1-4,-1-5 3,-5 1 7,0 1 1,-6-3 8,-1 4 5,-1-3 9,5 3 9,2 1 15,-1 2 6,1 0 20,1-2 18,3 5 16,0 1 6,3-2 2,2 2-2,0-2 2,1 3-16,4 0-3,-4-1-9,4 1-1,0 0 4,0 0 2,8 11 2,-1-1 6,3-1 2,2 3 2,0-4-4,1 4 8,-2 2-6,2-1-7,0-1 1,-3 4-6,1-1-2,-4 2-10,0-2-1,1 3 7,-5 0-8,0 8 2,-3-8 5,-3 9-7,0-2 2,-7-8 0,-1 7-5,-2-2 4,-2-2 6,-1-1 15,1 0-10,2-4-6,-4-1 16,6-1 3,-4-1-5,2-3-2,-1-1 17,3 1-10,1-1 3,3-3 0,-2-3-5,4 5-1,0-4-3,1 0-2,1 0 11,0-2-15,3-1 4,-4 3-6,1-2 3,3-1 7,0 0-15,-4 3 3,4-3-2,0 0 1,0 0-4,0 4 6,0-4 3,0 0 2,0 0-2,0 0-4,0 0 8,0 0-2,-1 3-7,1-3 7,0 0-5,0 0-1,0 0-2,0 0 8,0 0-17,0 0 2,0 0 0,0 0 0,0 0-14,0 0 8,0 0-2,0 0 6,0 0-10,0 0 10,0 0-1,0 0-7,0 0 7,0 0-8,0 0 1,0 0-1,0 0-4,0 0 14,0 0-15,0 0 2,0 0-1,0 0 3,-3 3-2,3-3-3,0 0 0,0 0 4,0 0-3,0 0 5,0 0-3,0 0-4,0 0 7,0 0-8,0 0 7,0 0-4,0 0-2,0 0 8,0 0-3,0 0-4,0 0 1,0 0 0,0 0-10,0 0 11,0 0-1,0 0 3,0 0 0,0 0-4,0 0 7,0 0 2,0 0-4,0 0-2,0 0-4,0 0 8,0 0-9,0 0-3,0 0 6,0 0 3,0 0-2,0 0 4,0 0-6,0 0 2,0 0 2,0 0 0,0 0 5,0 0-4,0 0 5,0 0-5,0 0 1,0 0 6,0 0-4,0 0-5,0 0-6,0 0-20,0 0-12,0 0-32,0 0-31,0 0-28,0 0-39,4-10-51,3 8-63,-3-4-65,2-1-317,7-3-717,-2 1 318</inkml:trace>
  <inkml:trace contextRef="#ctx0" brushRef="#br0" timeOffset="39651.192">3986 14898 101,'0'0'97,"2"-6"-3,-2 6-13,0-2-19,0 2 14,0 0-5,0 0-2,0 0 11,0 0-21,0 0 8,10 1-4,-10-1 0,6 1 1,-6-1-5,8 2 0,-2 0-8,-1 0 5,-2-1-8,3 0 9,1 1-5,0 0-11,0-4 5,3 4 1,0-2-7,-2 0-3,4 0-2,-1 3 5,0-3-7,3-3-2,1 3-8,1 0-11,-2-2 13,2 1-4,-1 1 0,2-2-8,4 2 2,2-2-4,-2 1 4,3-3-9,-1 2 11,-8 2-6,13 0-4,-7-3 6,3 2-1,1 1-6,1 0 1,-1 4 2,-1 0-2,3-4-5,-2-2-9,-2 6 14,4-2 1,-2-2-1,0 1-7,-1 0 3,2 3 5,-3-1-3,3-2 4,-3 0-7,2 2 6,3-6-4,-1 5 1,1-2-4,2 1 4,-1-2-3,9-1-1,2 4 4,-12-1-1,10 2 6,-9-3-12,9 1-1,3 1 9,-2 3-3,-9-4-3,8 0 1,-7 2 4,6-2-12,-9 0 8,2-1-4,8 0 6,-9 3 2,0-3-5,11 3 3,0-2 0,-1 0 4,-9-1-1,8-2 11,1 2-7,1 0 2,-11 1-2,12-1 4,-3 1 0,2-2-5,-2 6 3,1-6-7,-11 2 4,12 0-1,-1-1 0,-9-1 0,8 4-6,0-3 3,-9 0 3,11 0-1,-1 2-1,-11 1 5,12-6-10,1 8 3,-12-7-3,15 2 3,-6-3-5,0 6 4,0-6 0,0 3 0,-8 0-2,-1 0 9,13 0-10,-2-2-2,-1 2 6,2-5-4,-1 3 3,-1 1-3,0-3-2,1 7 4,-1-6-1,2 6 1,-1-3-3,-2 1 2,1-2-7,2 1 7,-2 0 0,0 1-1,0-1-7,0 1 2,2-1 7,3-1-1,-3 2 1,2 1 1,2-1 2,-1 3-2,3-2-1,-2-2-7,0 3 3,3 1 2,-3 1 1,0-7-4,2 4 4,0 1-1,-1-3 0,5 5 0,-3-4-1,0 1 8,22-2-7,-22 2 0,0 0 0,-1-1-1,3-1-3,1 4 5,20-3-1,-22 1-2,21-1 0,-23 1 2,23 1 0,-23 2 2,27-3-10,-26-2 9,24 2-1,-25 1 1,24 0 0,-21-2-4,20 3 11,-19-3-5,21 4 12,-4 1-2,0 4 5,1-7 2,0 5 2,-22-3 0,23 0 3,-22 1 4,25-2 2,-5 0 4,-22-3-1,26 4-1,-1-3 12,-4 3-4,-19 0 0,20-5 5,-22 3-4,0-2 4,2-1-4,-1-1-3,-2 1-1,-4 0 10,-11 0-14,-2 0-1,-3 0 6,-2-3 3,-4 6 0,-4-6 6,-6 6 4,-3-6-2,1 3 3,-3-1 8,1 1 9,-5 0-6,7 0 3,-3-2-8,-4 2 1,0 0-15,1-4 4,-1 4-6,0 0-12,0 0-11,-16-5-19,8 4-32,-5 0-28,-2 1-38,1 0-44,-7 0-50,5 0-52,-5-3-58,0-2-197,-2 3-538,2 1 239</inkml:trace>
  <inkml:trace contextRef="#ctx0" brushRef="#br0" timeOffset="41405.251">7824 3725 19,'-17'2'83,"-3"8"-9,-1-4-3,1 5-4,6-3-7,-5 5 0,2 3 1,0 2 4,-3 2-14,3 0 2,2-1 10,0 6-21,0-1 8,1 5-8,3-3-9,-1 2 7,1 5 4,0-3-21,1 1 3,2 0-1,2 1-1,-1 0-2,1 0-1,1 0-1,5 1 1,-3-2 8,3-1-8,1 4 2,-1-3 2,2 3 6,3-2-6,1-3 6,0 2-2,1-2 5,4 3 2,0-3 0,-2-3-3,6 1 5,-1-3-6,5 3 4,-1-5 1,6 2 2,-2-3 1,2-1 1,11 3 1,-9-8-12,8 9 5,-9-9-5,3-3-1,1 0-4,7 4 3,-9-6-7,1 1 5,8 0-4,-9-3 6,3 0-9,-2-1 7,0-3 1,-1 1-2,3-3 2,-2 0 1,1 1-1,-1-1-1,1-2-7,2 0 4,-4 0-5,2-2-1,-2 0 5,-2-1-5,3 1 0,-5-6-4,1 2-2,-1-1 2,0-3 0,0 5 5,-1-5-2,-1 1 7,2 0 1,1 1 8,-4-7-1,1 5 7,-1-6-4,-1 4 4,1-1 1,-1-4 3,1 1 0,-3-2 4,2 2-1,0-1 2,0-2-1,-4 3-3,3-2-2,-2 0 3,-2-1 1,0-1 3,-3 1 2,-1-2 4,-1-1 6,-2 5 6,0 0 9,0-8-1,1-1-8,-4 2 5,-1 5-12,-1-1 1,0-6-4,-1 0-3,-1 0-2,0 2 5,-2-4-8,-2-1 0,0 4-6,-1-4-5,-3-2-15,-3 2 14,0 0-5,-2-4-3,-3 3-8,2-1-5,-7-6-4,3 8 3,-8-11-8,4 15 5,-5-7-9,3 8 18,-5-5-18,7 7-1,-4 3-1,-8-4-2,6 8-1,-6-7 7,-3 4-9,9 7-8,-10-1 13,1 0-8,9 7 15,-10-5-10,0 4-2,-1 2-1,9 4-3,-11-1 0,2 2 2,11 2-7,-12 1 6,10 1-15,-9 5-6,-2 0-2,2 4 6,-2 0-16,6 6-1,-2 1-3,2 3-7,10-7-19,1 3-22,-1 1-14,6 4-20,-7 12-31,11-11-35,0 3-45,5 3-29,-6 11-214,9-8-521,3 0 231</inkml:trace>
  <inkml:trace contextRef="#ctx0" brushRef="#br0" timeOffset="43559.6726">9092 6750 87,'-7'-5'150,"-1"-3"-13,0-1-4,0 1 1,-2-2-9,1 2-5,-1-2-10,-2 2-6,-1-1-9,5 1-4,-6-1-1,4-1-4,-4 2-5,1-1-11,-2 2-4,0-5-9,1 7-2,-4-5-7,-3 1-7,5 1-5,-3-1-6,-1 1 0,-1 0 1,1 2 3,-3-1-3,1 2-6,-3 2-2,-2 1 3,3-1-5,-3 0-4,-1 2-6,1 0 5,-2 1-3,-11 1 0,10-1-4,5 2-2,-8 3 3,4-3-6,0 1 2,-1 2 2,2 2-3,-13 0-1,14-3 3,-1 4-5,1 1 3,-1 1 4,0-2-2,3 1 0,-2 3 7,2-2-4,-2 2 5,3-1-8,1 3 2,0 1-1,0-1 3,2-2-5,2 4 4,0-1-3,-3 4 5,6-3-3,3-5-2,-5 7 1,4 3 1,2-7 3,0 7-6,-1 2 2,3-3-3,0 3 3,0 0 1,-1 0-4,4-4 2,2-2 3,-3 1-4,0 4 2,4-3-1,-4 0-3,2 3-1,0 4 0,2-6 2,-2-3 2,5 2-2,-3 0 2,6-1-4,-4 0 1,4 4 4,0-2 0,2-3-6,0 1 5,0 0-5,1 0 2,0-1 2,5 7-3,-3-6 3,2-2 1,-1 0 2,3-2-4,1-1 4,3 6 0,-4-6 0,1 1 0,6 1 1,-4-4-2,4 2 4,2-2-3,1 4 1,-1-2 2,0-2-1,1-1 5,-2-1 2,4 1 1,-1-2 2,-1-1 6,1 0-1,0 0 5,2-2 0,-1-2 4,1 2-3,0-1 7,1-3-2,-1 2-2,1-2-2,1-1 1,-1 0 2,2 3 2,0-3-3,2 0-8,-1 1 9,-2 2 3,-1-2-12,3-2 1,-5 1-2,1-2-3,-1 0 2,2 2 3,1 0-5,-6-3 3,1-1-1,2 0 3,-2-2-5,-1 3 7,-5-1-1,6 0 2,0-3 3,-8 4 5,3-3 4,-1-1-10,1 1 3,5-5 4,-9 5-4,4-1 6,-4-1-3,3 2 16,0-2-15,-3 4 8,3-5 3,-2 1 1,-1 0 12,4-1-25,-2 1-4,0-3-1,4 0-9,0-1 2,-2 5 2,2-6-4,-6 5 0,7-5-10,-5 4-5,5-1 5,-5 0-3,0 2-15,-2-3 14,1 2 4,-2 3 3,1-3 9,-4 1-15,2 0 17,-2 0 7,0 0 5,-1 3 0,-2-2 1,2-3-1,0 2-2,0-2 4,-1 0-10,-2-1 0,3-3-1,0 0 3,-1 4-5,0-6-8,-1 6 6,-1-2-2,1 2-6,0-4-10,-1 4 14,1 2 2,-2-2 5,0 1-1,-1-1 5,1 1-2,-2-3 1,1 0-7,-2 4 5,4-4 0,-4 5 2,0-5 0,3 2-3,-3 0-6,0 1 3,0-3-3,0 0-7,0 1-2,0 2 1,-3-7 2,3 6-3,-1-1-3,1 2 0,-3-4-1,0 4-4,3-3 0,-5 1-1,0 0-1,0-5 1,0-1-3,0 3-3,-1 1 2,2 3 3,-3-4-1,0 3-3,1 0 0,0 2-1,1-1 2,-2 3-8,0-10 6,1 8-3,0 1 5,-1-1-2,3 1 3,-3 1-3,-1-1-2,2 2 0,-1-1 0,2 3 1,0-1-3,-2 1 1,1-3-2,1 2 0,-2 0 2,3 2-3,-5-1 0,4 1-2,-1-2 5,2 1-2,-2 3-3,0-4 4,0 3-3,0-2 2,3 1 2,-3 1-1,2 0 3,4 2-7,-8-3 6,5 1 0,0 1-3,0-1 6,3 2 1,-6-3-4,6 3 2,0 0-6,-4-1 7,4 1 2,0 0-5,-5-3 1,5 3 2,0 0-3,0 0-3,-5-1 5,5 1-1,0 0 0,0 0-2,0 0 1,0 0 6,0 0-5,0 0-1,-4-2 1,4 2 0,0 0 4,0 0-1,0 0 1,0 0-11,0 0 5,0 0 4,0 0 2,0 0-4,0 0 3,0 0-6,0 0 4,0 0 1,0 0-1,0 0-5,0 0 6,0 0-2,0 0-5,0 0 7,0 0 4,0 0-7,0 0 0,0 0 1,0 0-5,0 0 9,0 0-8,0 0 1,0 0 3,0 0 1,0 0 3,0 0-4,0 0 0,0 0 3,0 0-4,0 0 3,0 0 0,0 0-4,0 0-5,0 0 7,0 0 2,0 0-3,0 0 5,0 0-4,-3-2 4,3 2-3,0 0-5,0 0 7,0 0-1,0 0 1,0 0-4,0 0 4,0 0-3,0 0-3,0 0 6,0 0-3,0 0 7,0 0-16,0 0-5,0 0-24,0 0-17,0 0-32,0 0-33,0 0-35,0 0-43,0 0-40,0 0-40,0 0-64,7-7-77,-5 5-259,-1-3-735,3 2 325</inkml:trace>
  <inkml:trace contextRef="#ctx0" brushRef="#br0" timeOffset="49335.1485">10811 4933 133,'-4'-3'134,"4"3"-16,0 0-10,-3-2-12,3 2-16,0 0-2,0 0-14,0 0-15,0 0 0,0 0 3,0 0 2,0 0-5,0 0-3,0 0 0,13 7 12,-9-6-10,0 1 6,3 1 4,1-2-5,4 3 2,-2 0-16,6 0 18,-1 1-11,8-3 3,-1 0-2,2 1 3,4-2-6,1 3-3,13-4 0,-3 0 3,1 0 2,3-2-2,1-1-6,1 3 3,-1 0-9,-1 0 0,4 1-4,-5 0 0,3-2-3,-4 2-4,1 2 0,-2 1-5,2-1-6,-3 0 2,-1-1 1,-7-2 2,7 1-4,3 1-2,0 0 4,0 1-5,1-3-1,0 0 2,4 0-1,1 0-2,1 2 5,0-2-4,1 2 5,-1-2 2,-1 0 3,-1 3 1,-1-3-5,0 0 1,-1 0-4,-2 0-2,2-1 3,-2-1-3,-1 4 2,-1-2-2,0 0-4,4-2 2,-6 4-1,4-1 1,-1-1-6,2-1 4,-3 2 1,3-1 0,-4 0-2,0 0 4,2 0-1,0 0 5,-13 2 5,13-4-4,-3 4 12,0-2-5,-11 2-5,12-4 0,-9 2 2,0-2 0,1 2-2,-4 0 5,3 0-4,-3 0 1,3-1-4,-4 1 7,3 0-13,-3 0 6,3 1-2,-3-2 0,1 2 0,0-4-6,-2 6 6,1-3-2,-3 0 4,0 0-6,-3 0 9,-3 0-7,-3 0 1,0-1-1,-3 1 3,-2 1 0,0-4 6,0 3 0,-1 0-1,-1 0 7,0 2-1,1-4 1,-2 2-4,4 0-7,0-2 5,0 1 0,4 1 0,-4 0-6,4 0 3,0 0-4,-1 1 0,0-1-2,1 0 0,-2 2 1,-2-2-2,1 2 0,-4-1 0,1-1-2,0 2 3,-2-2-2,-1 0 5,-1 0 2,-4 0-2,9 0 5,-5 0 0,-4 0 1,4 2 8,-4-2-2,0 0 2,0 0 7,7 1 1,-7-1 5,0 0 0,0 0 9,0 0 0,4-1 4,-4 1-3,0 0 1,0 0 8,0 0-13,0 0 7,0 0 3,0 0 5,0 0-8,0 0 10,0 0-7,0 0-12,0 0-5,0 0-6,0 0-8,0 0 7,0 0-11,0 0 6,0 0 2,0 0-4,0 0-11,0 0 8,0 0-19,0 0 17,0 0-12,0 0 12,0 0-9,0 0-22,0 0-22,0 0-32,2-4-24,-2 4-31,0 0-36,0 0-31,0 0-40,0 0-48,0 0-42,0 0-207,0 0-569,-17 2 251</inkml:trace>
  <inkml:trace contextRef="#ctx0" brushRef="#br0" timeOffset="56232.1004">4970 4374 52,'0'-18'77,"0"-3"1,2 4-6,-4-1 6,-1 3-5,-4 0 3,3 0-4,-2 4 0,-2 1-7,-2 0-8,0-1-2,-2 7-4,-2-5-11,-2 8 6,-5-3-14,-4 8 1,1-1-14,-2 6 5,1-2-9,-2 5 5,2 3 0,1-2-8,1 4 0,1 1 11,5 2-11,1-1-5,2 4-4,3 1 3,1-1-3,6 0-1,1-2 4,3 6 13,3 2-18,3-1-5,2 0 11,5-1 0,2-1 2,3 3-8,9 4 0,3 1-5,-9-9 8,10 9 10,-1-5-13,-1 5 5,0-6-3,1 6 2,-3-5-11,-3-4 8,-2-3 0,7 9 1,-7-7-20,-6 0-2,-1 0-8,-1 1-4,0-3-8,-5 2 5,-1 2-2,-5-9 10,-3 2-5,-6 6 6,-2 0 0,-6-4 2,-3 2 2,-5-2 5,-2 0-3,-9 3 3,-3-7 8,-1-2 3,1 1 6,0-3 18,8-6-2,0 0 16,1-2-3,0 2 9,4-3 3,0-1-3,9-2 15,4-1-13,0 2 12,4 0-1,1-2-12,2 1-16,3-1-3,0 0 7,-2 4-4,2-4 3,13 7-2,-6 0 6,6-1-7,-1 6-6,8 3 2,1 3-3,-1 4-12,0 5 13,0-1-5,2 13 1,-8-8 6,4 12-12,-3 0-5,-4 3 8,-4 2 7,-3-2-5,-4 2 8,-4 3 1,-2 0-2,-4 0 16,-2 2 5,-4-6 4,-1 5 7,-1-1 6,-3-3 0,1 2 1,0-1 0,-1-7 8,-1-2-1,2-1-3,6-7-1,0-1-1,-1-4-13,6-1 2,-4-1-4,5 4-6,2-12-2,-1 2-5,2 0-3,0-4-5,1-1-2,4-1 1,1 0-5,2 2 1,4-1-3,3 3 6,4 1-2,3-1 3,4 0-1,3-5 0,4 1-2,2-5-1,11 2 0,2-2 2,3-2-5,-3 1 3,8-4 6,-2-3 2,23 0 6,-3 0-11,-21-3-5,21-4 7,-22-1 1,21-3-3,-18 2-6,17-6-6,-18 11 5,-3 2-2,-1-9 1,0-3-3,-2 6-2,-2 2-1,-14 3 2,1-5-6,-2 4 5,-1-1 7,-1 0 3,-10 1 6,1 1 3,-6 2 5,2-1 5,-5 0 10,1 0 13,-7 2 4,7-3 8,-7 3 1,11 0 5,-11 0 13,4 0-9,-4 0-5,0 0 0,5-3 3,-5 3 5,1-4 5,-1 4-8,0 0-4,0 0-3,0 0-15,0 0-4,0 0-7,0 0-1,0 0-10,0 0-1,0 0-5,0 0 1,4-3-3,-4 3 4,0 0-13,0 0-12,0 0-13,0 0-22,0 0-25,0 0-17,5-4-40,-5 4-35,4-5-40,-4 5-49,4-6-103,0-3-372,3-5-762,7-11 337</inkml:trace>
  <inkml:trace contextRef="#ctx0" brushRef="#br0" timeOffset="57818.3129">9549 3582 175,'-4'-2'172,"2"-1"-6,-2 1-7,4 2-20,-4 0-16,4 0-10,-3-3-9,3 3-5,0 0 6,0 0-3,9 5 11,-1 2 0,1-2 10,5-2-4,11 6 10,-2-4-8,6 2 4,14-2-1,2 5 13,0-4-9,5-2 6,25 3-1,-3-3-3,2-3 6,1-1-5,3 2-10,6-4 0,-1 1-21,5 2 8,6-3-4,0-3-1,2 6-5,4-7 1,4 6-19,-1-5-2,3 0-9,4 7-5,-5-1-4,1-4-4,5 0-5,-2 2-6,-4 0-9,5 1 1,-4-5-6,0 3 2,0-1 2,-1-1-15,-7 1 4,-2 2-5,-3-8 0,-1 2-5,-4 3 1,-2-1 4,-5 0-13,-7-3 7,-23 7-4,24-2 5,-26-1-4,-3 1-9,2-5 11,0 3-1,-3 0-6,0-3-2,-4 4-3,1-1 3,-1 1 2,-11 3 0,-2-3-3,0 2 8,-5-1-10,-1 1 1,-3-3 2,-3 5-4,-3-1 6,1 0-15,-4-1 14,-1 2-4,-2-1-3,-2 2-1,1-2 9,-2 1-5,2 0-4,-6 0 0,8 0 7,-8 0-3,4 1-1,-4-1-3,5 2-2,-5-2 4,0 0 2,0 0-6,5-2 8,-5 2 5,5 2-9,-5-2-2,0 0 0,0 0 5,4 1-1,-4-1-2,0 0 8,0 0-11,0 0 3,0 0 11,0 0-2,0 0-15,0 0 8,0 0-5,0 0 7,0 0-3,4 1 2,-4-1 6,0 0-6,0 0-4,0 0 0,0 0 1,0 0 7,0 0-7,0 0 5,0 0 0,0 0 2,0 0-2,0 0-7,0 0 8,0 0-4,0 0 1,0 0-1,0 0-1,0 0 1,0 0-1,0 0 4,0 0-6,0 0 2,0 0-6,0 0 2,0 0 5,0 0-5,0 0 4,0 0-2,0 0 8,0 0-1,0 0 1,0 0-3,0 0 0,0 0-1,0 0 1,0 0 2,0 0-5,0 0 3,0 0-4,0 0 3,0 0 2,0 0-1,0 0-3,0 0 0,0 0-3,0 0 4,0 0 2,0 0-5,0 0-6,0 0 12,0 0-13,0 0 6,0 0 12,0 0-4,0 0 0,0 0-4,0 0-16,0 0-27,0 0-16,0 0-33,0 0-24,0 0-29,0 0-31,0 0-41,0 0-44,0 0-64,0 0-286,-23-2-661,16-1 292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59:24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11924 9598 26,'-5'-1'152,"5"1"-14,-5 1-4,5-1-10,0 0 1,0 0-4,0 0 4,0 0 2,26 7 4,-4-5 6,3 3-4,16 0 2,-3-1-4,5-1-1,0 2-9,5 3-3,21-6-1,-1 7-4,-19-4 0,21 0-2,4-3-13,1 5 1,3-6-9,3-2-5,-1 4 1,4 3-11,-5-4 6,0 2-11,-3-5-12,3 2-1,-9-1-14,1 3 4,-21 0-4,1-6-6,17 6-1,-23-3-6,-1 4 11,-3-6-16,-15 1-6,2-3-7,-3 2 5,0 0-1,-5 1 1,1-2-3,-11 3-2,-2-1-1,0 0 4,-1-1 0,-2 0-10,-1 2-10,-1-3-22,0 2-20,-3 1-20,1-7-18,-1 7-26,-4-7-27,-1-2-36,-2 4-23,0-3-33,-4-1-227,-4-1-493,-3-3 219</inkml:trace>
  <inkml:trace contextRef="#ctx0" brushRef="#br0" timeOffset="429.514">13412 9365 123,'-10'-5'191,"3"3"3,2 0 7,0-3-7,1 4 3,-1-1-16,5 2-12,-5-1-15,2-2-12,3 3-16,0 0-13,0 0-10,0 0 2,0 0 0,5 10-1,3-5 0,1 0 2,5 3-3,8 2-5,0 2 1,2 1-9,6 0 5,5 3-11,-7-4-4,10 2-1,0 5-11,-1-2-2,-1-1-15,-7-4 1,0-1-3,9 1-11,-12 0-3,1-4 0,-1 1-2,-1 0-7,-5-2-8,1-1 11,-5-2-1,-3-1-5,-5 0-6,-3-2 3,3 0 3,-3 2-3,-1-2 10,2-1 9,-6 0 11,1 3 1,-1-3 3,6 0 6,-6 0-12,0 0 2,0 0-2,4 0 7,-4 0-28,0 0 5,0 0-7,0 0-4,0 0-10,-11 8-3,0 1-2,-6 5 7,-3 3 0,-2 4-8,-9 5 0,-2 8 6,-3 2-10,-1-2 11,-1 3-7,1-3-5,-1 1 5,0 0 1,7 0 4,0-1-6,7-13 0,3 4-1,-1 0-8,2-3-13,2 1 9,-1-6-36,5 3-17,2-8-25,4 0-18,-3-3-39,4-4-30,3 2-42,-2-5-62,-4 1-312,2-5-640,4-3 284</inkml:trace>
  <inkml:trace contextRef="#ctx0" brushRef="#br0" timeOffset="1792.4546">12478 8931 102,'0'0'145,"0"0"-11,0 0-11,-6 6-1,0 4-10,4 0-1,-3 6-3,0 1-14,-2 6 5,-2 3-1,4-2-11,-2 2 5,-1-1-2,3-8 3,0 6 0,-1-5 0,1-1-6,3 0-4,-3-8-9,3 4-11,0-2-3,-1-6-3,2 3-3,-1-3-4,0-1 17,0 1 3,2-1 8,0-4 9,-1 6 11,1-6 16,0 0 0,0 2 3,0-2-1,0 0-20,3-10 2,-1 2-17,1-3-15,2-7-6,0 0-9,2-6-3,2-3-5,-1-2-9,1 2-3,-2-1 1,1-2-5,0 4-5,-1 2 6,3 1-4,-4 4-6,1 2-4,-1 0-4,-1 3 14,0 0 7,-1 6 5,-1-3-9,-1 7 1,3-3-5,-4 3 4,0-1-4,1 0-10,-2 5 11,1-4-11,1 2-9,-2 2 4,0 0-10,0 0-4,0 0 2,0 0 0,0 0-10,0 0 8,3 13-3,1-1 6,-1-2 0,1 7-8,-2 2 15,3 1-3,0-2 3,2 5-5,-1 1 4,1 0 2,2-1-1,-5-5-5,4 10 1,-1-5 9,3 3-4,0-1-10,-6-4 0,3-5 6,0 1 1,-4 0-4,0-2 3,1 1 7,0-4-10,-1-1 13,0-1-5,0-2 0,-2 1-3,2-3-6,-3 1 9,2-3-7,-1 1 5,0-2 9,1 1-4,-2-4-2,-2 8-8,2-8 16,2 2 9,-2-2-14,0 0 0,0 0 6,0 0-5,0 0-15,0 0-12,-13-12-11,3 0 3,0 4-13,1-4-7,-8-4-7,0 0 3,-2-1 2,0 1-1,-4 2 2,2 0 3,-3 2 4,0 0 3,-3 1 0,1 0 2,-3 3 5,1-1 1,0 1 6,4 5-1,-3-4 3,3 4 0,0 1 6,3-2-5,4 4 8,5 0 0,2 0 0,1-3 1,2 3 2,3 0 3,0-2-2,1 1-4,3 1-4,-5-1 8,5 1-2,0 0 1,0 0 2,16 0 0,-4 0 0,0 0 2,12-1 0,-1-2-1,2-2 4,2 4-4,1-6 4,0 3 2,1 0 0,1-1-2,8-2 5,-7 2 3,9-1 4,-2-2-2,-8 0 5,-2 4-5,11-4 1,-11 4-5,-1-1 1,3-3 13,-4 2-14,1 0-4,0 0 7,-5 0-3,1 4-2,0-3 3,-8 2-1,-1-2-7,-5 3 9,1 0 4,-1 0 0,-4 1 9,2-2 1,-2 3 3,-1 0 4,-4 0-3,6-1-7,-6 1 4,0 0-4,4 0 0,-4 0-11,0 0 6,0 0-8,0 0 4,6 0-9,-6 0 1,0 0 0,0 0-5,0 0 4,-9 9 3,2-5 4,0 2-8,-4 4 6,-3 1-7,-4 4 5,-1-5 3,0 4-9,0 4 6,-2-3 2,-3-1-6,-3 0 2,4 3-2,-13 5 5,11-6 1,0-1 5,-3 0-9,-6 6 0,8-5-4,4-2 7,-1-1-7,1 0 12,-1-1-14,2 0 3,6-5 1,0-2-2,7 1 2,0 0-10,-1-4 11,4 1 3,0-1-6,1 1 1,0-3 10,1 2-9,2 1 5,1-3-6,0 0 8,-6 2 7,6-2-6,0 0 2,0 0 13,0 0-2,-6 2-1,6-2 9,0 0-4,0 0 7,0 0-4,0 0-7,0 0 7,0 0-3,0 0-18,0 0 0,0 0 12,0 0-10,0 0-8,0 0-8,0 0-15,4-9-17,-4 9-16,0 0-35,0 0-22,0 0-31,0 0-40,5-5-36,-5 5-45,3-3-269,-1 2-575,-2 1 255</inkml:trace>
  <inkml:trace contextRef="#ctx0" brushRef="#br0" timeOffset="14723.955">17017 11710 85,'-7'-2'109,"0"2"11,0 0-19,4 0 2,3 0-2,-11-3-3,11 3-6,-6 0-11,3 3 19,3-3-1,0 0-8,0 0-1,0 0 0,-5 0-6,5 0-8,0 0-3,0 0-2,0 0 3,0 0-3,0 0 2,0 0 17,0 0-1,0 0-1,16 2 3,-11 0 0,5-1 7,1 1-1,3 0 1,2-1 0,5 0-7,3 2-4,-2 1 1,4-1-6,-1-1 2,3-1-10,3 1 1,7-2-7,-9 2 1,-1 2-5,11 3-11,-11-6 8,2 2-18,-2 1-7,0-4 4,-1 0-5,1 3 0,0 0 0,2 0-13,-5-3 5,-2 4-1,-1-4-2,-8 1-3,3 1 9,-4-2-11,1 0 30,3-2 20,-1 1-4,5 2 0,0-5-5,1 2-8,0-2 3,1 2 1,-3 3 0,1-3 3,-1 1-4,2 1-1,2 0-2,3-4-8,-3 4-12,0 0 5,3 0 2,1-3-10,-5 2 1,2 0 3,0 1-11,2-4-6,-3 5 4,-2-1-4,1 0-12,-3 0 6,-5 0 8,9-3-7,-10 3-3,3 0-2,-1 0-1,-2 0 1,-3 0-8,-4-1 4,2 2-2,-1-1 2,-4-1-1,6 1 16,5-4 6,8 3 20,15-6-6,3 5-2,-2-4-7,2 6 3,0 0-5,-3-2-4,-10 0-2,3 1-4,0 1 3,-4-2-4,3 0-1,-1 2-11,0 2 9,-4-2-17,-3 0-5,2 0 3,-3-2-8,-5 4 7,-1-4-4,-1 2 3,-4 0-2,0 0-5,1 0 13,-5-2 1,4 2-1,3 0-1,-4 0-6,4-3 9,-2 1 6,-1 0-9,5-1 1,-4 2-4,1 0 7,-2-2 2,1 3-5,-2 0 1,2-3 3,2 2-4,-3-1-1,2-2 2,2 4-8,-1 0 10,1-2-4,0 2-4,0-1 2,-1-3 8,5 4-1,-4 0-2,3 0-7,4 0 0,0-1 6,-5 1 5,5 0-9,-4 1 5,4-4 1,-7 3-2,3 0 3,-3-1-7,7 0 5,-5 1 8,-3 0-6,2 1-1,-4-2-6,2 0 6,1 1 3,-4 0-8,5 0 2,1 0 1,-1-2 4,1 2 0,-1-1-2,2-2-2,3 0-5,1 1 15,3-3-4,-7 4-4,3 1-4,1-2 13,-1-2-8,1 4-3,1-3 0,-2 1 3,5 0-6,-10 2 7,8-5 0,-3 2 2,5 0 2,-5 0-1,1 1-1,-1-3 6,3 4-1,-8 1-6,7-3 1,-2 1-3,-3-2-4,4 3 10,0 0-7,3-2 10,-1 0-6,-8 0 1,8 3-2,-2-1-5,2 1 4,-1-3-2,-2 1 8,4 2-11,-9-2 5,5 1-2,-4 1 4,-1-3-1,3 1 0,-4 2 1,3-2 0,-3 0 9,2 2-14,-2 1 1,0-2 4,0 1-4,-1 0 0,2-1 0,-1-1-1,1 0-8,0-1 17,-1 0-6,0 3 2,-3 0 3,-1 0-3,3-1 3,1-2 0,-3 3-1,2-1 0,-1 2-2,-1-1 5,3 0-3,-5 0 1,4-1-2,-2 1 0,-1-1-3,0 0 2,0 1 3,-3-2-9,4 2-2,-1 2 5,-3-2 0,-1 0-1,-1 0 5,1 0 3,0 0 5,2 0-12,-5-2 3,1 4 3,-4-2-6,9-2 13,-6 0 3,-3 2 1,4 4 3,-4-4 0,0 0-2,7-4 3,-7 4 3,3 2 1,-3-2-3,0 0-1,0 0-4,0 0 3,0 0 5,0 0-4,4-2 1,-4 2-4,0 0 2,0 0-9,1-3 6,-1 3-2,0 0-1,0 0 0,0 0 1,0 0-5,0 0 0,0 0 0,0 0-3,0 0-4,0 0 1,0 0-1,0 0 2,0 0 0,0 0-2,0 0 0,0 0-4,0 0 5,0 0-3,0 0-2,0 0 1,0 0 2,0 0-4,0 0 0,0 0-1,0 0 4,0 0-7,0 0-10,0 0-14,0 0-12,0 0-8,0 0-26,0 0-29,0 0-21,0 0-30,0 0-20,0 0-29,0 0-45,0 0-49,-13-3-60,7 3-59,-3-1-219,-1-2-688,3 2 305</inkml:trace>
  <inkml:trace contextRef="#ctx0" brushRef="#br0" timeOffset="20835.8171">12755 11335 95,'-4'-5'147,"1"5"0,0-2-21,3 2 1,-5-3-7,5 3-9,-3-1-4,3 1-10,-3-2-9,3 2-5,0 0-2,0 0-6,-3-4-5,3 4-7,0 0-1,0 0-8,0 0-12,0 0-6,0 0 0,0 0 1,0 0-9,0 0-8,0 0 1,0 0 0,11 0 3,-2 0-1,2 3-1,3-3 0,7 1-1,3 1 9,2-1 4,2-1 0,10 4 4,1-3-4,2 4 5,3-3 1,2 0-5,-3-2 7,7 1-2,0-2-2,19-2-1,-19 4-2,19-6-2,-2 3-2,-18 2-2,2-1-6,18-3 0,-22 4-5,22 0-2,-27 3 2,2-3-6,4-3 6,-3 3-3,-1 0-5,-2 0 4,-4 0 0,-8 0-6,-2 0-1,-3 3 0,-1-1 1,0-2-8,-3 0 6,-4 6-1,-4-6 3,-2 1-3,-1-1 4,0 2-6,-3-4-2,-1 4-2,-1-2 0,0 1 2,0 1-2,0-1-1,0-1 10,-1 1-10,-4-1 0,8 2 1,-4-1 1,0-1-3,0 3 4,2-3 0,-4 1 3,-2-1-3,9 3-5,-5-2 6,-4-1-2,6 2 0,-3-1 2,-3-1-3,4 1 3,-4-1-2,3 2-3,-3-2 3,0 0 1,0 0 0,0 0-1,0 0-2,0 0 3,4 3 1,-4-3-2,0 0-9,0 0-5,0 0-12,0 0-14,0 0-9,0 0-27,0 0-23,0 0-19,-11 3-21,6-3-24,5 0-21,-15 0-135,2 0-345,2 0 153</inkml:trace>
  <inkml:trace contextRef="#ctx0" brushRef="#br0" timeOffset="21419.4843">13997 11269 149,'-5'-5'179,"2"1"-12,1 1-10,1 1-16,1 2-15,-3-4-5,3 4-7,-1-5-10,-2 2-4,3 3-8,0 0-5,0 0-3,0 0-6,4-4-6,-4 4-6,0 0-6,6 0-3,-6 0-5,0 0-5,10 0 6,-4 1-8,-1 2 5,5 0-3,-3-2-3,6 3-1,-1 0-7,2-2 0,3 3-7,-3-2 0,2 1 1,5 2-8,-5-2 0,5 3 1,-4-3-8,-2 0 4,6 5 0,-4-6-4,4-1 1,-7 4 9,2-1-13,-1-2 1,-2 0-2,1 0-2,-3-1-6,-1 0 5,1-2 4,-1 3-2,-3-1 0,0-2 1,-1 2 4,1-2 5,-3 0 4,-4 0-1,7 1 8,-7-1-5,6 0 2,-6 0 2,4 1-1,-4-1-2,4 2-5,-4-2 3,0 0-4,0 0 1,6 0 1,-6 0-1,0 0 1,0 0 1,4 1 4,-4-1-5,0 0 1,0 0-1,0 0 7,0 0-2,0 0 1,0 0 2,0 0-8,0 0 12,0 0-9,0 0-1,0 0 3,0 0-12,0 0-1,0 0-3,0 0 0,0 0 0,0 0-4,0 0 5,0 0-13,0 0 3,-7 7 5,0-1-6,1-2-1,-5 11-1,-7 5 1,-2 1-2,1 2 3,-4 2 2,-4 11 1,6-11-10,1-4 10,5 4-7,-5-4 1,6-3-3,1 3 7,4-9-4,-3 3-1,5-3 1,1-3 1,0 0-4,1-1 9,1-2-6,0-1-2,1-3 0,3 2-1,-3 0-3,1-3-14,2-1-18,-2 3-19,2-3-20,0 0-30,0 0-38,0 0-43,0 0-51,7-8-222,-1 2-499,4-9 221</inkml:trace>
  <inkml:trace contextRef="#ctx0" brushRef="#br0" timeOffset="23657.9374">15475 9731 19,'-3'-3'144,"2"1"-20,0-2-17,1 4-10,0 0-8,-3-3-11,3 3-18,0 0-4,0 0 0,0 0-7,0 0-5,0 0-2,8 12 1,-4-8-7,3 0 3,0 1-1,2 0 1,4 1 3,1-1 3,-2 2 2,5 0-8,-2-2-4,8-1 5,-2 0 10,1 2-8,4-1 2,0-2 8,0 4-4,1-4 5,4 1-7,6-2-1,2 1-2,3 3-2,-5-4-3,5 2 0,-2-4-3,2 3-1,2 0-6,-2-1-6,0 2 3,3-1-5,-7 0 2,0 2-9,0-1 2,-7-3 1,7 3 1,3-3-5,-3 0 2,0 5-7,-10-5 0,11-1 3,1 3-4,1-5-1,-3 2 5,0 2 1,2 0-7,0 1 7,-3-6-9,-6 6-4,6-6 7,-8 3-2,9-2 1,-7 0 0,-3 2-1,10-2 3,-8-2-1,0 2-3,-1 0-4,12-1 0,-4 3 4,2 0 3,-1-2-4,-8 0-1,8-3 3,1 8-9,-1-6 15,-7 6-6,0-2-2,7 2-2,-10-3-2,13 1 8,-13 0-6,-1-1 2,3 0-3,-1 0 2,2 0 7,-3 0-15,2 3 7,-3-3 3,1 0-4,-3 0 3,2 4-1,1-4-6,-1 3 0,0-2 10,1 1-2,1-2-3,-2 2-3,0 0 1,3-2 2,-1 3-2,-3-3 2,2 2 4,-1 1-6,-1 0 3,1-3-1,1 1 0,-2-1 1,0 4 0,-2-3 2,3 1-4,-3 0 4,-3-2 0,4 4-9,-1-3 9,-2 2 5,-1 0-2,1-3-5,2 4 1,0-2-6,1-3 4,-1 2 2,0-1 1,2 1-3,-4-1-1,2 2 4,-1-2 0,-1 0-6,0 0 5,-3 0 7,2-3 0,0 3-1,2 1-2,-8 1 4,8-4 1,-8 1 3,7 4 3,-7-3-4,1 0 5,0-3-3,1 4 0,3-3 0,-3 1 2,-3-2-3,7 2 0,-5 1-4,-1-3-1,-1 3-1,0 3-1,3-3 2,-3 0-1,3 0-2,-1 0-3,-1 0 1,-1 0 4,2 0-10,-2 1 4,1-2 3,-1 2 1,3 0 0,0-1-3,0 2 0,-3 0 0,3-3 0,-3 3 0,3 0 0,0-4-1,-3 6-3,2-4 2,-1 0-1,6 0 1,-4 1 2,0-4 1,4 1-7,-4 1 6,4 1 4,-1 0-1,2-1 5,2 1-4,0 1 6,0-2-3,-3 1-1,1 1 4,-1-6-4,1 4 1,-1-2-3,3 2 0,-4-3 0,4 1-2,-2 1 1,1 0 1,-2 0 0,3 2-4,0-3 3,-1 2-2,2-2 1,-1 0-2,-2 2 2,4 0-3,-1-2-3,-1 1 2,-3 0 2,6 1 3,-3-4 0,-3 2 9,4 2-8,-1-2 2,0 2 1,-1-3 2,-1 0-2,2 1 0,0 1-4,-1-1 0,-1 2 3,2-4 0,-1 2-4,1 1 0,-3 1 0,4-4 4,-4 4-1,1 0 6,-6-2-1,1 1 2,-2 0 2,1-1 5,-2 1 2,2-1 4,-4 2-9,5-2 8,-4 3-1,1 0-5,0 0 1,0-3 2,-1 1-4,-2 0-2,-1 1 2,4 1-1,-4-2 1,-1 2 1,2-1 0,-4-1 2,1 1 6,-1 1 4,-1 0 6,-2-1-1,-4 1 5,7-2-1,-7 2 1,7 0-6,-7 0 0,6 0-1,-6 0-2,5 0-1,-5 0-1,0 0-6,0 0-3,0 0 1,6-2-6,-6 2 7,0 0-7,0 0-7,0 0 9,0 0-11,0 0-3,0 0 4,3-1-6,-3 1 7,0 0-5,0 0 2,0 0-4,0 0 3,0 0-11,0 0 12,0 0-7,0 0 4,0 0 4,0 0 3,0 0-4,0 0-3,0 0 2,0 0 1,0 0-7,0 0-2,0 0 3,0 0 2,0 0 0,0 0-3,0 0 5,0 0 2,0 0 2,0 0-6,0 0-5,0 0 4,0 0-1,0 0 5,0 0-3,0 0-3,0 0 1,0 0-3,0 0 2,0 0-1,0 0 1,0 0 11,0 0-10,0 0-3,0 0 2,0 0 8,0 0-12,0 0 7,0 0-7,0 0-5,0 0 7,0 0 16,0 0-13,0 0-5,0 0-2,0 0 6,0 0 3,0 0-4,0 0 1,0 0-13,0 0 10,0 0 3,0 0-3,0 0 1,0 0 2,0 0-3,0 0-4,0 0 1,0 0 13,0 0-14,0 0 0,0 0-7,0 0 0,0 0 1,0 0 0,0 0 1,0 0 4,0 0-11,0 0 11,0 0-4,0 0 3,0 0-3,0 0 3,0 0-3,0 0-6,0 0 5,0 0-2,0 0 2,0 0 0,0 0 0,0 0-5,0 0 6,0 0-4,0 0 3,0 0 2,0 0-5,0 0 3,0 0 6,0 0 1,0 0-2,0 0 1,0 0 1,0 0 7,0 0-4,0 0 1,0 0-4,0 0 4,0 0 1,0 0-2,0 0 3,0 0-1,0 0 2,0 0-3,0 0 7,0 0-3,0 0-4,0 0 13,0 0-10,0 0 8,0 0-8,0 0-1,0 0 7,0 0-7,0 0 0,0 0 4,0 0-1,0 0 0,0 0 2,0 0-2,0 0 1,0 0 0,0 0-4,0 0 6,0 0-1,0 0-8,0 0 5,0 0 3,0 0-4,0 0 1,0 0 2,0 0-4,0 0 2,-8-5-1,8 5-3,0 0 6,0 0-4,0 0 0,0 0 0,0 0 3,0 0-6,0 0 1,0 0-1,0 0 5,0 0-2,0 0-3,0 0 6,0 0-3,0 0-3,0 0-1,0 0 2,0 0-3,0 0 6,0 0-6,0 0 15,0 0-11,0 0-3,0 0 10,0 0-7,0 0 13,0 0-14,0 0 1,0 0 0,0 0 1,0 0 10,0 0-14,0 0 5,0 0-16,0 0-9,0 0-2,0 0-10,0 0-14,0 0-9,0 0-19,0 0-18,0 0-14,0 0-23,0 0-23,0 0-18,0 0-31,0 0 16,0 0 3,1 11-22,-3-8-121,-3 1-354,0-2 157</inkml:trace>
  <inkml:trace contextRef="#ctx0" brushRef="#br0" timeOffset="26382.2553">12910 15476 161,'0'0'168,"-8"0"-8,5-1 2,3 1-8,0 0-11,-9 0-4,7-3-4,2 3-14,0 0 2,0 0-4,-8 3-4,8-3 1,0 0-2,0 0-9,-4-6-3,4 6-11,0 0 2,0 0-12,0 0-6,0 0-4,0 0-11,-5 6 2,5-6-10,0 0 8,0 0-15,0 0 8,0 0-2,0 0-1,12 2 18,-3-2-5,1 0 6,7 2 4,5-6 3,1 4 1,6 0 3,11-6-3,3 3-4,1-1-6,1-3-17,2 3 15,0 4-1,4-7-3,20 4-4,-26-1-10,24 0 1,-19 0-3,19-4 4,-17 4 5,20 0 10,-2 3-17,-19 1-3,18-3-3,0-1-3,2 3 1,-21-3-8,25 8-4,-6-13-4,-19 7 5,23 4-4,-27-7-3,23 5 8,-21 0-20,0-3 18,-1 4-8,0-6 3,-3 1 3,-2 1 2,-1-2-9,-13 7-5,3-6 2,-4 0 4,-3-1-8,1 2 0,-3-6 4,-6 9-13,-1-3 6,-1 2 1,-3-1-7,-3 3 6,2-3 5,-3-2-12,0 4-3,-1 0 11,-2-3-7,0 1 5,-1 1-3,-3 1 8,0 0-10,5 0 10,-5 0-14,2-2-2,-2 2-4,0 0-6,0 0-20,0 0-5,0 0-16,0 0-23,6-3-12,-6 3-12,0 0-20,0 0-30,-13-1-29,13 1-42,-13-6-32,5 6-22,-2-4-33,0 1-203,-2-1-555,-1-6 246</inkml:trace>
  <inkml:trace contextRef="#ctx0" brushRef="#br0" timeOffset="26901.41">14599 15144 59,'-10'-1'278,"0"-5"-33,6 4 0,-4-3 2,3 5-2,0-1-12,5 1-16,-6 0-28,3-3-16,3 3-20,0 0-12,0 0-6,0 0-4,14 8 2,0-1 5,-1-3 0,7 3-7,2 4-4,4-2-10,2 0-9,1 0 2,12 8-14,-2-5 3,-10-3-12,12 3-12,0-2 2,-2-2-1,-11 1-14,-1-2 9,0-1-20,-2 7 3,-1-9-13,-4-1 11,-5 1-19,-4 4-7,-1-5 3,-1-2-9,-2 2 0,-2-3 6,0 6 12,-2-6 2,1 2 11,-4-2-11,0 0 26,7 3-6,-7-3 6,4 0-5,-4 0-9,0 0 2,0 0-6,0 0-6,0 0-7,0 0 1,0 0-10,0 0-7,-11 3-3,2 5 0,-6 10-2,-5-1 0,-1 2-6,-16 11 6,2 6-5,0 2-4,-2 0 1,-13 16 2,14-14 2,4 3-1,0-1-8,-1-2-1,6-3 3,1-1 3,-1-3-2,9-12 3,-1 1-6,4-1 8,-2 5-2,4-9 4,0 4-5,5-8-4,1-1 3,1-3 2,-1 4-6,0-7 3,4 0-6,-1 3 4,0-2-2,1 1-5,0-3-8,0 1-8,1-3-9,-1 8-10,2-7-12,-2 0-14,1-1 1,2-3-23,-2 7-22,1-7-13,1 0-18,-1 5-20,1-5-21,0 0-24,0 0-32,0 0-31,-10-5-34,6 5-16,4 0-214,-7-9-576,3 6 255</inkml:trace>
  <inkml:trace contextRef="#ctx0" brushRef="#br0" timeOffset="30187.7427">16160 15884 151,'-6'-1'183,"0"1"-23,3-1-14,3 1-7,-7-1-17,7 1-18,-4 0-4,4 0-12,0 0-14,-5 2-4,5-2-6,0 0-4,-1 4-5,1-4 12,0 0-6,0 0 11,8 4-1,-4-2 4,-1-1-9,2 1 5,1 0 0,0 0 1,2 3-4,0-2-9,-1-2 3,6 3-3,-3-4-2,1 1-3,3 2-7,2 0 6,-1-1 1,-1-1 1,4 1-2,2-2 9,2 0-7,0 1 5,2-2-5,4 1-7,-2 0 7,-1 0-8,3-2-2,3 4-2,-2-2-5,10 0-4,-12 0 1,2 3-6,2-5-7,-3 2 2,12 0 3,-11-1-7,-1 1-8,-1 0-3,1-2 7,-1 4-2,1-2 1,-1-2-4,-2 4-3,2-2 6,1-2-1,-4 1-9,0 2 8,0-1 2,0 2-10,1-5 2,2 6 4,-3-3 0,4 0-4,-4 0 0,0 1-1,-3-2-7,3 6 4,0-7-1,-3 2 7,2 2-3,-2-2-3,0 0 5,0 0-7,2-2 6,-1 4-9,0-4 20,0 4-15,2-2-1,-3 1 1,0-2 3,1 1-3,1 1 11,-2 0-2,3 1 5,-4-2-7,3 3 10,-2-3-11,1 1 3,2-5 2,0 4-7,-3 0 0,-1 0-3,-3 0 10,4 0-11,0 0 4,-7 0 1,3 0-4,4-3-4,-1 3-1,1-1 5,0-3-1,0 3 10,2-2-6,-2 1 10,0 0-3,0 0 0,-1 0-2,2 1 0,-2 1-10,1-2 17,1 3-1,0-2-9,1-1 7,-4-1-7,-2 2 3,7 1-6,-3 0 2,2-2-1,-6 0 17,5-1-24,-2 8 7,5-9 1,-5 5-1,1-1-1,0-1-14,-1 0 16,3-1 6,-8 2-11,8-2 7,-5 2-12,-4 0 9,2-1 1,6 1-4,-6 0 1,4-2 3,-4 2-4,5-3 0,-5 2 4,-1 2-2,8-2 0,-8 1 4,2 0-10,4 0 2,-1 0 5,-5 1-15,8-5 14,-2 4-2,-7-1 0,6-1-11,1 0 12,-4 2 2,-1-2 3,-1 1-6,10-1 16,-3 0-18,-6 2-3,7 2 1,-9-5 6,3 1-2,-2 2 14,5-3-17,-4 6-4,-1-5 8,6 1 1,-4 0 5,-3 1-12,9 0 4,-2-3 0,0 3-10,0 0 13,-7 0-10,7-3 9,0 2-14,-5 1 13,2 1 5,2-2-4,-2 0-4,-2-1-1,0 0-4,-1 1 7,2 1-3,-2 0 3,-1-2 26,3 2-36,0 0 0,-1 0 6,-1 0-1,2 0 11,-1 0-11,6 0 1,-7 0 1,5 0 5,0 2-1,-2-1-15,-5 1 11,4-3-2,-3 0 4,0 1-17,2 1 25,-1 0-1,2 1-8,-3-2-2,4 0 9,-1-2 3,0 4-8,-1-4-13,3 5 12,4-3 6,-5 0-1,-1 1-1,4 1 7,-4-2-7,4 0 2,-4 0 19,4-2-14,-2 1 5,3 0 4,-1 3-6,4-3 3,-2-2 4,-2 3-14,6-2 15,1 1-7,-4-1 8,0 2-4,1 2-4,0-1 4,1 1-20,-2-2 23,0 0 0,1-1 0,-1 0 1,3 1-1,-3 2 10,4 1-13,-1 1 3,1-4-10,0 3 1,1 1-10,0-4 16,-1 1-7,0 0 19,2 0-13,9 3 4,-12-3-6,4-2 7,10 2-8,-13 1 5,0 1-3,3-3 1,6-1 5,-12 3 5,1-3-1,0 5 5,-2-3-8,0-1 4,0 1-7,-1-2 7,-1 2-4,-2-1 5,1-1 6,-7 1-2,-1-1 7,1-3-2,0 4 0,-7 0-4,3 1-6,-3-1-4,0 0 6,-3-1-11,2 2 2,0-3-3,-6 2-9,5 0-11,-5 0-33,0 0-26,3-5-43,-4 1-88,-2-2-80,-7-2-75,0-5-98,-11-4-256,-6-2-756,-11-10 335</inkml:trace>
  <inkml:trace contextRef="#ctx0" brushRef="#br0" timeOffset="32048.2805">17206 13992 112,'4'-1'132,"-4"1"-2,13-4-7,0 1-6,1 1-3,0-1 0,1 1 16,6 0 1,-1 0-1,4 4-1,-3-2 4,5 0-7,-1 3-5,0-2-6,1 0-1,-1 3-23,3-4-5,0 7-2,2-4-8,-2 2-1,0-3-3,13 1-8,-3 4-6,0-2-3,-7 0-1,7-5 2,0 3-2,-10 2-4,3-1 3,7-2-4,3 2-1,-1-4 4,1 1-6,-5-2 4,5 2-2,-12 1-2,10-1-9,0 2 9,3-3-6,-4 1-2,2 2 10,-1-3-13,2 2 9,1 1-4,-1-1-5,-1 3-9,-1-3 1,3 0 2,1-6 2,-4 8-5,-1 1-9,3-4 0,-13-1 6,12 1 0,-11 2-1,10-3-7,-9 4 12,8-1-5,-7-1-6,7 1 0,3-1 10,-13 2 1,2-2-1,9 0-3,-1 0 12,-10-1-14,13 1-7,-12 0 4,12-2-4,-4 0 3,-6 3 2,-1-3-6,-2 0 11,2 0-2,-1 0 4,-1 0-1,12 4 6,-15-4 5,3 0-8,-4 1 4,3-1-4,4-1-6,8-1-4,-10 0 5,0 2-3,10-1 7,-10-1-8,0 2 1,12-2-2,-13 4-2,9-5-7,-9 2 2,3 0 11,-4-5 0,1 8-5,-1-5-2,1 1 9,0 0 1,0-2 4,-1 0 5,3 0-6,-1 1-2,-1 1-1,13-2-5,-12 2 0,0-2 4,11-1-12,-11 5 8,12-5-7,-4 3 4,-11-1-5,1 2-1,-3-6 0,6 7 6,-4-1 4,1 2 2,0-5 4,-2 4-2,2 0 12,1-2-15,0 2 4,-1-3-1,1 2-3,0-2 8,2 5-12,0-1-2,8-4 2,-9 3-1,-1 2 2,-1-4-7,3 4-3,-5-2 3,3-2 0,-4 2-3,2 0 5,-4 2 3,2-2-3,-3 0 1,-4-3 4,4 2-2,0 2-2,-1-2-2,-4 1 2,-1-2-3,0 2 5,1 0-2,-2 0 8,0-1-6,0 2 5,0-2-5,-1 1 6,-4 0-1,-1-3 8,-2 3 0,-1 0-8,2 0 14,-3 0 1,1-2-8,-5 2 4,5 0 1,-2-3-6,-3 3-3,0 0-2,7 0-4,-7 0 0,0 0-1,0 0-6,7-1 0,-7 1 1,0 0-1,0 0-2,0 0-2,0 0-1,3-1 1,-3 1-3,0 0-4,0 0 7,0 0 3,0 0-5,0 0 2,0 0 3,0 0 2,0 0 3,0 0-4,0 0 1,0 0-3,0 0 6,0 0 1,0 0-5,0 0 0,0 0 0,0 0 2,0 0 2,0 0 2,0 0-1,0 0 5,0 0-7,0 0 4,0 0 0,0 0 1,0 0 3,0 0-3,0 0 3,0 0-1,0 0-1,0 0 0,0 0 1,0 0-2,0 0 4,0 0-11,0 0 2,0 0-2,0 0-1,0 0-1,0 0 1,0 0-4,0 0-1,0 0-3,0 0 8,0 0-8,0 0 2,0 0-5,0 0 1,0 0 6,0 0-3,0 0-1,0 0-1,0 0-4,0 0 0,0 0 2,0 0 2,0 0-3,0 0-2,0 0 2,0 0 2,0 0-2,0 0 4,0 0-6,0 0 3,0 0-1,0 0 0,0 0 9,0 0-8,0 0-2,0 0-8,0 0 7,0 0 4,0 0-2,0 0-1,0 0-9,0 0 7,0 0 1,0 0 1,0 0 3,0 0-7,0 0 7,0 0-2,0 0 1,0 0-4,0 0-1,0 0 3,0 0 2,0 0 0,0 0-6,0 0-1,0 0 7,0 0-3,0 0-7,0 0 8,0 0-4,0 0 2,0 0 2,0 0 1,0 0-1,0 0 0,0 0-1,0 0-4,0 0 5,0 0-4,0 0 3,0 0-10,0 0 5,0 0-1,0 0 1,0 0 2,0 0 0,0 0 0,0 0-2,0 0-3,0 0 5,0 0 4,0 0-10,0 0 2,0 0 5,0 0-2,0 0-2,0 0 0,0 0 3,0 0-3,0 0 3,0 0-7,0 0 8,0 0-4,0 0 6,0 0-3,0 0-6,0 0 2,0 0 0,0 0-2,0 0-3,0 0-6,0 0 0,0 0-6,0 0 5,0 0-10,0 0-5,0 0-1,0 0-14,0 0-6,0 0-1,0 0-6,0 0-17,0 0-5,0 0 10,0 0-23,0 0-14,0 0-8,0 0-33,0 0-14,0 0-22,0 0-20,0 0-31,0 0-41,0 0-46,0 0-41,0 0-250,0 0-672,0 0 298</inkml:trace>
  <inkml:trace contextRef="#ctx0" brushRef="#br0" timeOffset="59836.1164">13541 4638 19,'10'-48'103,"-2"-1"11,2 0-2,4 3-7,-8 11-11,5-10 0,-4 11 4,0 2 9,-1 2-3,-3 2 0,-2-2 16,-4 5 4,3 5-9,-2 2-4,-3-7-13,-2 3-3,0-2-2,0 2-11,-3 3-10,0-2-8,1 5-5,-4-5-3,3 6-9,-4-3-5,1 6-8,2-1-3,-2 2-3,2 1-2,-2 2-9,1 0 2,0 2-7,-3 3-2,0 3-4,-7 0-1,3 3 4,-7 7-6,2-1 0,-1 6 0,-2 4 0,-7 5 0,11-6-5,-8 8 2,0 3-1,10-8 3,-1 4-7,1-1 4,-1 1-3,-2 11 0,5-8 2,1 1 3,-6 12 0,2 1-1,7-11-6,-3 13 6,-1-1 0,2 3 2,0 2-2,4 1 2,2-1 0,5 1-2,-1-1-2,1 5 6,2-2 0,1 3-2,3-4-2,-2 3 6,2-2-6,5 1 1,-1-4 1,2 5 2,0-2 2,2-1-1,2-1-7,1-3 6,3-1 0,-2 2-1,3-1 4,-1 0 2,4-1-1,-1-4 2,0 3-1,-3-13 2,9 13 1,-3-3-3,-1 1 5,2-2-4,-1-1 4,1 5-1,0 2 1,1-4 1,-2 2-1,3 0 0,-2 2 5,0-2-5,1 1 3,0 2 3,1 0-6,-1-4-2,1 4-2,-4-5-2,3 5 1,-1 0-1,-2-1 2,1 3-3,1-1 4,-1 5-6,-2-2 3,1 0-1,0 2 0,-3-1 3,-1-2-7,-1-1 4,0-5-2,-1 3 7,-6-13-5,0 10 4,-1-8-3,-5-2 2,1 1-5,-1 12 6,-4-13-2,-1 0 3,-3 0 1,-3 14 3,2-14-4,-5 12 0,0-17 1,2 3-1,-2-2-7,-1 0 4,0-1 1,0-3-3,0 0 0,1-1 7,1-2-7,-1-2-1,1-1-5,2 1 6,-6-1-5,8-8-2,2 2 0,-2 1-1,3-4 0,1 5-3,1-4 4,-1 5 0,3-1-1,-2-2-1,4 4 0,-2-1 2,2 0 3,2 0 3,1-1-6,0 2 0,2 6 1,1-7 1,2 7-5,-1 3 5,0 1-2,0 2-1,1-1 2,0 0-3,2 2 4,-3 1-1,0 1 3,0-1 0,1 2-1,-1 2 0,2 8-1,-2-11-2,-2 1 1,0 0 3,-1-3 0,1 0 3,-2 1 8,-3 0-9,4-1 5,-3-2 0,-2 2 4,0 1 3,-2-1-1,0-5-2,1 4 2,-1 0 0,1-5-1,-1 1 2,-2-7-4,2 9 2,-2-3 2,3-6-3,-1 1-2,-1-2-2,1 0-2,0-2 1,-3 2 2,4-6 2,-1 5-5,1-5 7,0 1-3,1-2-6,0 0-1,0 0-4,0 1 13,0-2-12,0-3-3,0 3 2,0-1 3,-2-1 2,2-1-3,0-7-5,2 15 2,-2-9 4,1-1 3,0 3-6,-1-1 0,0-7 4,2 9-4,-1-5-6,-1 0 7,0-4-3,3 6 7,-3-6 1,2 8 2,-2-8 0,2 8 1,-2-8 8,5 7-6,-5-1-1,2-2-1,-2-4 0,7 7 9,-5-5 0,2 5-10,-4-7-3,4 8 4,0-4-5,-1 1 8,-3-5-18,7 6 16,-2-2 2,-3 1 6,4-2 3,-2 2-9,0 1 0,-1-1 4,4 2 0,-1-2 2,0 5-6,-1-5 8,2 2-12,-1-4-2,-2 4 5,2-3-5,-1 4-5,1-6 2,1 6-14,-1-4 25,0 3-4,-1-4 24,2 4-16,0-4 8,0 2-2,0-1 10,2-4 1,-3 3 5,5-3-4,-2 2-3,-9-2 9,24 0-11,-10-2 6,2 6 3,5-8 9,2-2-21,-4 2 13,5-1-14,-3 2-5,6-6 4,-3 4-4,1-2-8,2 0 5,-1-1 1,-3 0-7,4 2 4,-4-1-5,-3 3 1,1-4-6,-9 1-25,0 6 26,-3-3-1,-2 1-2,1 1 7,-8 2 4,9-3-12,-9 3 2,7-2 9,-7 2-16,0 0-19,7-4-10,-7 4-38,0-6-26,0 6-25,-1-11-29,-2 5-27,0-1-19,-1 0-23,-4-3-29,-1-4-16,-2 2-17,-4-2-18,-6-3-168,-1 0-501,-3-4 222</inkml:trace>
  <inkml:trace contextRef="#ctx0" brushRef="#br0" timeOffset="60862.1015">10497 7315 149,'3'-2'175,"-3"2"2,4-2 7,-4 2-6,0 0-5,0 0-7,6 0 1,-6 0-8,0 0-4,0 0-8,0 0-4,0 0-13,0 0-9,0 0-8,0 0-8,0 0-11,0 0-6,0 0-12,0 0-8,0 0-7,0 0-7,0 0-5,1 4-5,-1-4-7,0 0-4,0 0-2,0 0-6,2 3-1,-1 0-5,-1-3 0,0 0-1,2 3 1,-2-3-4,0 0 7,1 5-12,-1-5-1,1 3 3,-1-3-1,0 0 5,0 0-4,2 2-3,-2-2-1,0 0 6,0 0 0,0 0 9,0 0 1,0 0-6,0 0 6,-2-14-3,0 5 0,-1-2-5,-3-7-6,0 1-1,-2-8-3,0-1 0,2-1-2,-5 1-2,-1-3-1,2 7 4,1-2-6,2 7 1,-4 0 5,5 5 1,-1 3 4,1 1 2,3 2-8,-1 2-8,1 4-1,3 0-4,-8 12 2,2 8 0,2 12-2,0 20 2,2 1 4,2 4-2,7 26 7,-2-28 3,7 26-3,-2-29 9,3 1 4,-1 2 3,3 1 3,0-1 0,1 0-7,2-3 6,-3-1-1,2-2-8,0-3 2,-6-13 5,-2 1 1,0-2-6,0-3-2,-3-3 4,-2-1-18,2 0-10,-6-8-9,0 1-17,-3-2-23,-1-3-31,1-5-31,-4 2-37,-1-4-34,-1-6-32,1-2-22,-5-5-182,-2-4-466,-1-3 206</inkml:trace>
  <inkml:trace contextRef="#ctx0" brushRef="#br0" timeOffset="61165.6829">10361 7917 98,'-9'-32'137,"2"3"-2,2-3 15,2 5 10,-2 8 18,4-9 8,1 10 11,0-2-18,4 2-2,4-7-14,5 2-9,7 0-12,0-1-9,3 4-10,4 3-10,-2 4-14,3 3-10,-2 10-13,-1 0-12,1 4-1,-4 3-6,3 6-6,-6 3-6,0 4 1,-4-4-1,-2 2-12,-4-1-4,-4 0-1,-2-1-2,0 0-1,-5 3-1,1-8 1,-1 0-6,-2-2 3,-3 0 0,4-3 7,-1-4 17,0-1-3,-2-2 13,3-4-5,-4-6 9,3-4-7,1-5 1,0-6-11,3-6-4,3 3 2,-1-4-10,3 3 2,2 1-12,2 3 4,-1 2-3,0 9-12,1 0 4,2 3-7,1 1-11,0 6-16,0-3-22,2 3-20,-2 5-28,-2 0-34,0 2-27,4 1-34,-4-1-28,3 5-30,-1-3-21,-3 4-169,-1-4-467,3 0 207</inkml:trace>
  <inkml:trace contextRef="#ctx0" brushRef="#br0" timeOffset="61876.4225">10945 7435 98,'4'-3'124,"-4"-5"17,2 4-1,0-3 27,-1 2 20,-1 3 10,0-4-8,0 6-11,-1-5-17,1 5-23,0 0-21,0 0-6,-11 17-11,6-1-9,-1 1-8,-2 6-3,3-2-6,1 1-12,1-1-6,3-3-3,0 7-7,2-4-1,1-2-2,1-2-4,4 0-4,1-4 6,1-1 5,4-1 3,1-5 7,-1 1-4,2-5-7,-3-4 2,3-2-5,-3-1-5,0-4 2,-6 1-6,0 0-3,0-5-2,-4-3-4,-1-2-4,-2-8 6,-1 0-7,-3 7-3,-2-5 1,-1 2 1,0 4-1,-1 2-2,2-1 1,-2 0 6,2 0 0,2 5 0,-1 2 2,4 0-7,0-1-3,1 6-5,2-1-3,4 2-9,3 0 5,0 4 2,4 3-6,4 2 5,-2 3-4,4 6 0,-2 2 0,-2 2 1,-4 4 0,1-7-1,-1 6 6,-5-4-2,2-2 9,-4 2-5,1-2-6,-4-5 3,2 1 3,-3-6 7,1 0-3,-2-2 13,1-3-9,-3 2-4,3-2 7,0 0 4,-6-13 2,5 0-4,-2-5-5,2-6-3,-1-4 10,-1-1 0,6 2 1,-3-1 8,3 10 9,0-8 5,3 8-9,1 2 3,0 1-5,5 7-10,0-3 12,0 7-20,2 4-1,-1 3 11,1 6-3,0 0 1,-3 4-1,6 2 10,0 3-5,-5 5 2,-1-2-12,1 1-7,-2-2 11,-1-2-4,-2-2-1,-3 0-11,4-2-21,-3-3-21,-2 1-14,1-2-11,-1-3-32,-3-2-28,2-1-19,1 0-3,-3-4-18,5-1-23,-5 1-16,6-13-5,-1 2-9,0-6 3,0-8-8,-3-3-3,1-2 3,0-4-118,-2-13-363,-5 3 1193,1-9-598,-1 2 38,1 0 36,-2-7 23,-1 0 47,1 7 38,-1 3 37,2 18 29,1 4 24,1 9 13,1 4 11,0 2-12,-2 1-22,1 5-31,2 1-16,0 4-16,0 0-9,0 0-10,9 33 7,-1-7-1,2 5-14,3 15 5,-2-13-6,3 16-7,-4-3-5,4 1 6,-4-12-13,-2-2-6,6 11-12,-4-13-14,-1 2-16,1 0-21,-2-5-18,-1-3-25,1-3-23,-2-3-46,-2-4-28,1-5-41,0 1-26,-3-3-29,0-4-154,1 0-446,-1-1 198</inkml:trace>
  <inkml:trace contextRef="#ctx0" brushRef="#br0" timeOffset="62049.6655">11580 7311 168,'-6'-20'220,"1"3"26,0-1 20,0 1 8,1 0 2,1-1 2,0 3-5,2-1-3,1 0-36,3-2-1,2-1-23,4-5-29,4 0-9,1 0-5,3 1-27,2 2-16,-2 1-14,3 1-16,-9 7-33,2-1-14,0 0-40,-5 7-35,2 0-42,-2 5-40,-1 2-40,2 0-32,-1 5-44,-1 3-33,0 6-42,-2 2-154,-3 2-492,3 9 218</inkml:trace>
  <inkml:trace contextRef="#ctx0" brushRef="#br0" timeOffset="62409.1052">11500 8040 33,'-5'2'321,"-3"2"1,4-1-1,0-3-4,-2 2-32,4 0-6,2-2-23,-3 1-18,3-1-26,0 0-15,-2 4-26,2-4-8,0 0-6,12 0-7,-7 0-26,5-1 4,-1-2-27,0-2-6,1 0-10,0 0-8,0-6-20,1 1-2,-2 2-4,-1-5-6,-1-3 0,0 3-3,-3-3-2,-1 4-2,-1 0-17,-2 1 7,0 1-5,-2 3-1,1 2 6,-2-1-10,2 4-5,-5 1-4,6 1-1,-14 9-4,3 0 10,0 4-9,3 3-11,-3 7 17,1 1-14,4 2 0,0-3-4,4-6 15,0 1-17,6-1-7,1-1-7,2 0-13,2-1-12,5-4-19,4-1-21,5-3-28,-1-3-38,3-7-37,2-1-47,0-6-42,-2-1-31,-1-4-193,-4-4-545,-2-4 241</inkml:trace>
  <inkml:trace contextRef="#ctx0" brushRef="#br0" timeOffset="62700.4784">11827 7921 316,'1'-26'137,"-1"1"6,-4 7 18,3-2 23,-2 9 7,-1 2 17,-1-1 3,5 5-20,-2 1-17,1-1-25,0 3-10,1 2-1,0 0 2,0 0-4,0 20 3,1-5-2,0 0-7,1 2-5,3 2-13,-3-2-1,3 1-9,-1-4-16,0 1-17,-1-1 11,0-4-9,-2-1-19,1-1 10,0-3-10,1-1-2,-3 1 10,2-2 6,-1 0 13,-1-3 2,0 0-2,0 0-14,6-18-5,-5 0-15,5-8-16,1-1 11,-1-2-9,3 6 9,0-2-22,-4 8-21,5 3 19,-1-2-5,2 3 6,2 5-17,-1-1 6,1 1-4,-1 8-10,3 0 8,-5 4 0,1 4 1,2 1-1,-1 2-4,-3-1 7,1 3-3,-1 0-24,0 2-5,-2-1-17,0 0-31,1 1-51,-1-2-55,0 1-53,0-7-63,6 3-58,-4-7-202,6 1-605,6-6 268</inkml:trace>
  <inkml:trace contextRef="#ctx0" brushRef="#br0" timeOffset="63063.6509">12431 7639 146,'-3'-18'270,"-4"3"-17,0 8-5,-3-3-8,-4 4-6,-3 5 4,-4 8-15,-1 0-9,-1 5-10,3 3-16,-1 2-4,2 3-23,4-2-2,2 3-26,5 0 10,4-2-13,4-4-2,0 4-9,4-2-9,2-1-4,3-3-19,3-1 1,2-3-6,2-5-7,4 1-6,2-4-7,1-6-15,-1-4-9,-1 0-8,-2-6-4,-3-2-3,1-3-4,-5-5-5,-3 2 5,1-6-16,-3-1 15,-4-4-2,-1-17-6,-4 17 5,-1-14 12,-7-3-3,3 1 13,-4 1-1,1 5-2,0 14 22,1 2 17,0 6 15,2 6 5,2 6-10,3 2-17,-4 4-15,4 2-6,2 2-7,-5 14-3,3 9-1,3 9-2,5 17 6,-2 0-1,0 0 0,5 0 2,0 3-3,1-3 4,2 1-9,-3-1 0,3-5-5,-3 1-3,4-1-5,-6-10-25,-3-1-36,2 0-30,0 0-69,-3 2-69,-1 1-49,-4-5-76,-1 2-83,-3-1-297,-1 0-773,0-3 342</inkml:trace>
  <inkml:trace contextRef="#ctx0" brushRef="#br0" timeOffset="63992.9771">12277 10842 113,'-5'-20'199,"-1"3"-8,-2 2-16,2 1-12,-6 5-22,1-4-7,-2 6-13,-3 1-10,1 0-9,-8 6-9,2-2-12,-2 7-1,0 1-7,-1 4-3,1 3-5,-1 4-1,0 2-7,-5 12 2,7-8-6,-4 12 0,10-8-5,-6 14-5,1 0 12,6-12 2,-3 17-7,3-3-9,1 0 1,-1 1-4,7-11 3,0 17-5,2-16-2,0 11-3,2 2-3,2 6 1,2-7 10,3 7 3,2 1-1,0-3 0,2 2 1,3 2-2,2-6 7,1 6-4,3-1-1,-2-1 2,7 0-2,0 1 4,2 1-4,9 18 3,-2-23 0,-5-1-3,16 20-4,-15-20-3,15 17 4,-11-16-2,13 16-7,-3 3 4,-10-22 0,14 16-4,-3 0-2,-1 4 2,-11-17-1,9 19 0,-2 5 12,-2-3-4,3 4-5,-8-2 4,-8-18 3,6 23-3,-3-1-6,-7-19-8,-2 28 3,-5-3 2,-7 2 1,1-1-2,-8 3-7,-13-4 2,3-3-3,-7 4-17,-6-3 11,-8 1 0,0 2 3,-3-4 2,1 3-13,-11-1-23,3 3 5,2-5-4,0 0 9,7-3-7,-1-2 11,13-26-1,-6 29 0,5 0 5,10-20 8,-5 20-8,10-19 1,-5 24-7,6 0 15,2-26-9,4 28 0,2 1 5,1-1 12,-1-1-9,4-26 1,-3 36-5,2-2 37,0-7-7,3-1-5,-1 10-1,-1-34-1,0 26-2,-4-1 6,3-25-9,0-2-6,1 22 16,-3-21-44,2-6 2,5 1 21,1-3 14,-1-2-19,-1-15 28,2 3-1,0-6-2,3-1 4,3-7 1,-4-8 8,2-3 1,4 2-9,0-6 5,5-4-3,2-6-15,2 0-17,14-15-16,0-8-13,-1-5-28,2 4-21,17-26-11,-21 19-23,1-9-32,15-15-21,-20 17-70,-2-6-34,0-3-55,1-25-267,-16 18-633,-4-1 280</inkml:trace>
  <inkml:trace contextRef="#ctx0" brushRef="#br0" timeOffset="64570.4034">9480 13805 112,'-4'-17'201,"-3"2"-8,6 3-18,-2 2-17,3 6-20,1 0-8,-1 4-5,0 0-9,11 18 12,0 12 0,5 16 0,1 12 4,5 19-23,-7 3 3,-7-21-14,9 25-6,-7-27-2,-4 0-3,3-7 9,-3 1-1,0-16-6,-4-5-5,3 3 0,-2-8-2,-2 0 2,2-13 5,-2-1 12,-1-2 15,0-3 24,2-2 11,-2 0 20,1-1 7,-1-3 6,0 0-23,0 0 3,-1-17-23,1-1-13,-2-14-18,4-16-1,-1 2-22,8-5-6,0 3-10,0 15-7,6-11-17,0 14 3,-3 6-14,6 3-6,-1 6-12,-4 8-11,1 4-12,2 7-3,-1 5-4,3 3-2,-1 9 1,-3 4-8,-2 3-6,-5 7-21,-5-1 0,-3 14-13,-6-2-18,-4-2 4,-5 6-7,-5-7-15,-3-3 3,-1-4 9,2-9-1,2-4 1,0-4 9,-1-2-2,0-6-10,5-5-19,0-4-17,3-4-30,3-4-21,3 0-41,1-5-4,2 0 0,8-7-24,4-3 1,3-3 2,4 3 9,5 2-125,3-5-387,11-2 171</inkml:trace>
  <inkml:trace contextRef="#ctx0" brushRef="#br0" timeOffset="64921.8953">10079 14229 30,'4'-23'218,"-2"-4"9,-4 7 7,2-5-12,-4-1-7,-2 1 1,1 6-5,-2 2 0,0 3-8,0-1-8,2 8-15,1-3-18,0 6-10,0 2-27,2 2-18,-3 6-11,0 5-9,-6 14-16,4 4-1,-1 5-5,1-2-12,0 4 1,2-4-1,-1 2-14,4-7-6,-1 4-3,2-7-2,1-2 1,0-5-13,1 0 1,3-6-9,-1-1-2,1-5 4,-2 1-4,3-3 4,0-5-1,2-1 6,1-3-5,-1-7 2,4-1 0,-4-4-6,2-7 5,-2-1-3,-3 1-2,-1 0-3,2 5 14,-3 4-16,-1 3 8,-1 0-7,2 5 6,-2 1-8,1 2-9,-1 0 2,0 5-8,0 0 3,7 12 1,-2 1 1,0 4 3,-3 0 4,6 7-11,-2 0-7,1-5-15,-3 0-17,2-2-22,1-1-17,-2 1-22,4-2-20,-1-2-5,0-4-36,0-3-28,4 0-27,-2-5-180,-3-1-444,7-4 196</inkml:trace>
  <inkml:trace contextRef="#ctx0" brushRef="#br0" timeOffset="65744.7944">10331 13987 41,'-4'-25'191,"0"9"15,2 6 7,-1 0-6,1 1-20,-1 4-22,1 2-13,-3 3-18,5 0-7,-9 15-8,4 2-10,-2 7-4,0 2-4,2 1-16,-1 5 0,4-7-9,-1 5-5,6-1-4,-2-4-3,3 0-3,1-8-3,2 0 2,1 0-3,2-4 7,1-3-9,-2-3 5,2 0-9,3-4 7,0-1-7,3-4 5,-1-3-6,5-5 4,-4-2-8,-1-2-3,1-4-6,-1-5 1,-3 0-6,-1-3-3,-5-3 0,2-1-6,-2-4-4,-4 1 4,-1-2-7,-2-10-1,-1-3-1,-3 15 8,1 1-2,-1 3 1,2 5 14,0 3 13,-1 9-7,1 3 3,1 0-7,-2 1-3,2 1-16,1 5 4,0 2-11,0 0 0,-2 14-1,4 2 3,-1 9-6,2 7 3,0 2 7,1 2-13,-1 0 4,2 8 4,1-12-6,-2-1 3,1-1-1,0-2 6,-1-4-8,2 2-5,-3-8 14,0-6-6,-2 0-4,2-2-2,-1-3 11,0 0 7,0-2 0,0-1 18,1-3 18,-3-1 7,0 0 12,7-8 2,-1-6-15,0-5-15,2-9 1,2-5-8,4-15-1,-4 2 0,0 2-12,-1-4-2,6-2-2,-7 5 3,-4 12-6,2 3 3,-1 0-5,1 5 1,-3 6-2,0 4 2,0 3 0,-3 3-6,-2 3-3,2-1-8,0 4 3,0-2-15,0 1 5,0 4-8,0 0-6,0 0-1,-7 16 10,3-7-9,-2 8 0,1 6-6,-1 4 7,3 2-1,3-2-5,-3-3 13,3 5 14,3-3-18,0 6-2,1-3-4,0-5 13,-1 1 2,7 3-5,0-5-1,1 3 3,-1-1 2,3-2-5,-1 1 1,1 1 7,3-3 13,1-1-11,-2 1 3,6-3-4,-1 0 4,2-2-9,-2-3 3,0 1 7,0-4-8,-1-2 7,1-1 12,-5-2-14,2 0 3,-3-1 0,1-1 0,-6-2 10,1 0-8,-1 1 6,-4-2-7,1 0 1,0 0 13,-2 2 6,-1-2 5,-1-1 11,-2 0 3,6 3 5,-4-2-7,-2-1-4,0 0 3,4 1-1,-4-1-10,0 0 1,0 0 0,4 3-12,-4-3 4,0 0-7,0 0 2,0 3-3,0-3 2,0 0-3,0 0-2,0 0-12,0 0 8,0 0 0,0 0-4,0 4-11,0-4 1,0 0-10,0 0 4,0 0-18,0 0-23,-7 2-4,4 1-31,3-3-14,-3 2-30,3-2-24,0 0-35,-7-1-52,7 1-54,-4-6-58,0 3-250,2-6-656,1-1 291</inkml:trace>
  <inkml:trace contextRef="#ctx0" brushRef="#br0" timeOffset="66805.0876">9438 9692 52,'-8'0'115,"-2"-2"10,2 2 8,3 0 7,-2 0 3,7 0-4,-7 0 0,7 0-3,-6 0-6,6 0-8,-4-1-3,4 1-16,0 0 0,0 0-8,17-6 0,-3 3-5,0-1-3,12-2-1,2 1 1,1 1 5,12 2-2,4-4 1,5 1 24,23-1-7,-5 0 7,5-2-7,0 2-9,4 6 8,-3-1-14,2-1-2,5 2 2,0-3-13,2 2 3,1-2-9,1 3 8,1 4-15,7-6 15,0 0-16,2 4-11,3-5-7,-1 2-6,-3 2 13,5-2-29,-1-4 7,-2 5-4,3-1-6,-1 1-15,-5-2 8,0 0-13,-10-1 3,0 0-7,-4 2-1,-5-2-3,-5 3-7,-23-3 1,1-1 3,-7-1-2,1 0-5,-13-2 5,1 5 11,-6-2-5,-1-1-5,-8 1 0,-2 0 10,-2 4 10,-1-4 1,-4 0-4,2 3-11,-4 0 0,1-1 4,-1-1-7,-3 3 6,7 0 5,-7 0-18,5 0-12,-5 0-15,3-1-12,-3 1-16,0 0-13,0 0-8,0 0-4,0 0-14,0 0-16,-8 11-25,4-9-23,0 1-27,-5-1-26,2 0-36,-4 1-167,-4-2-462,-1-1 205</inkml:trace>
  <inkml:trace contextRef="#ctx0" brushRef="#br0" timeOffset="67229.7095">12017 9387 53,'-12'-9'222,"-1"3"4,0-1 3,3 1-5,3 1 3,-1 1-5,1-2-10,1 4-13,3 1-18,0-1-16,-1 1-14,4 1-9,-4-4-5,4 4-22,-4-1-5,4 1-4,0 0-4,0 0 4,11 11-5,-4-4 2,11 1-4,2 4-10,3-1 13,3 4-4,1-1 0,13 6-14,-1-2-18,1 2 18,2 0-8,-1-3-10,-3 3-6,2-3-4,-2-1-9,0-2-3,-11-4-13,0 1 12,-2 0-10,1-1-1,-2-1 0,1 0-9,-7-3 7,-4-1-5,0 0-9,-1-1 7,-4-3-30,-1 1 29,-4 0-2,2-1 3,-4-1-1,-2 0 5,5 1-3,-2 0 6,-3-1-5,0 0-15,0 0 14,2 4-8,-2-4-4,-12 3 6,-1 4-7,-1-1-9,-11 7 5,-9 7-1,-2 1 3,-4 5-10,-4 0-5,1 2-8,-17 14 2,20-13-2,-3 1-6,5 0 3,1-3-16,1 0 13,4 1-23,8-7-13,-2-4-14,5 1-20,0-3-23,2-3-27,4-3-39,4 1-48,3-5-62,2 0-37,-4-3-228,7-2-600,3 0 266</inkml:trace>
  <inkml:trace contextRef="#ctx0" brushRef="#br0" timeOffset="67823.0978">11927 9325 81,'-3'-1'225,"0"-2"-5,0 1-14,3 2-15,0 0-17,-5 0-13,5 0-11,0 0-12,0 0-8,0 0 0,5 7 1,3 0-5,4 1-6,7 2 2,1 3 1,3 1-3,3 0-2,9 4 3,1 3-6,2-7-6,1 6-4,1-3-5,0-1-21,-1 0 12,-2 0-13,-1 1-4,-7-5-7,11 1 9,-10-3-14,-3 1-3,0-4-18,-1 0 7,-3 2 0,-1-3 5,-9-3-21,1 3 1,-3-3 8,-5-3-15,2 2-9,-3-1 20,-2 1 8,0-2-12,-3 0 5,5 2 20,-2-1-12,-3-1-4,0 0 2,0 0 4,0 0-3,0 0-9,0 0 8,0 0-30,0 0 9,0 0-7,0 0 1,0 0-6,0 0 1,0 0-10,0 0 9,0 0-15,-19-3 6,11 7-6,-5 2 8,-1 3-5,-5 1-1,-3 4-4,0 1 6,-1 3 5,-2 3-16,-9 7 4,3 0 4,0 6 9,9-13-4,-3 4-14,-2 9-5,1-1 9,9-9-3,0 1 14,0 1-2,2-2 6,0-5-1,3 0-4,4-4-17,-1-3 0,4-2-10,-1 0-9,3-3-9,0 0-12,2-2-4,-2-3-15,0 3-4,2-3-11,1-2-6,-3 3-11,3-3-28,0 0-43,0 0-34,2-17-44,-1 7-28,0-2-212,-1-5-535,2 0 236</inkml:trace>
  <inkml:trace contextRef="#ctx0" brushRef="#br0" timeOffset="68383.0266">11878 9304 129,'-5'-1'189,"5"1"-11,-4-3-20,4 3-18,0 0-14,0 0-5,-3 5 6,3-5 8,5 11 3,2-3 5,2 4-7,4 0-1,5 8-8,4 0 4,3-1-11,7 5-5,3 0-5,-1-3-9,2 3-8,2-1-6,1-2-11,1 1-12,0 0-5,-4 0 0,2-8-6,0 3-7,-12-5 3,0-2-7,0 2 0,1-4-8,-3 3-3,-10-6-3,3 1-3,-3 0-2,-1-3-1,-5 1 1,2-1-5,-3-1 6,0-1-1,-2 1 8,-3-2 0,3 2 2,-5-2 4,3 0 7,-3 0-8,5 3 0,-5-3-4,0 0-6,0 0 0,0 0-12,0 0 3,0 0 0,0 0-10,-13 4-2,6-2 1,-6 5 1,1 1-1,-8 5-9,-1 5 9,-3 0-4,-7 8-2,-5 7 6,3 6-12,-4-2 10,2 4 1,-16 15 0,19-12-1,0-8-1,4 0 5,1 3-7,7-12 12,-1-1-4,6 0-4,-1-3 1,1-2 3,1 1 4,5-7-9,1 1 2,2-6 0,0 0 0,4-3 1,-2 0-10,-1-2 4,5 0 1,-1 0-1,-2-3 15,3 1-6,0-3 1,0 0 9,0 0-12,0 0-12,0 0-33,0 0-23,3-14-52,-2 5-38,2-1-52,1-6-47,0-4-68,3-3-175,-1-2-531,3 1 236</inkml:trace>
  <inkml:trace contextRef="#ctx0" brushRef="#br0" timeOffset="69069.2907">11926 9331 130,'-2'-5'214,"1"3"-9,-3-1-8,4 3-11,0 0-17,0 0-8,8-2-13,-8 2-14,13 5-13,-4-2-10,4 8-10,-2-2-6,8 4 0,0 5-2,3-2 6,2 1 0,-2 3 3,10 6-2,4-1-9,-3 1 1,4-2-11,0 0 0,-3 1-4,2-3-2,-2 0-7,-12-8-6,4 1-2,-4 2-7,2-3-3,-4 0-2,0 1-12,-5-7 0,-1 1 8,-1 0-11,1-2 4,-5-2 4,-1 0-2,-2-2-4,0 1 5,-3-3 3,2 1-4,-2 0 14,-1-2 8,-2 0-6,5 5 6,-5-5 5,2 2-5,-2-2-7,2 2-1,-2-2-8,0 0-5,0 0-7,0 0-5,-2 5 1,2-5-1,-7 3-8,2-2-9,-3 1 6,-1 4-2,-4 0-5,-2 2-16,-4 5 16,-2 2-2,-5 3 6,1 1-7,-10 7-4,-1 8 7,-1 0-8,1 3-3,0 1 1,2 2 4,0-3-3,5-1 1,-1 2 0,12-13 7,-9 9 2,8-10-5,2-2 6,4 0 12,0-3-20,0-4 4,4-1 3,3 1-7,-2-1 0,2-7 12,2 0-12,-2 1 10,5-1-11,-2-4 5,1 2-17,-2-2 21,4-1 0,-1 2 3,1-4 0,0 0-2,-3 3-8,3-3 6,-3 4 5,3-4 3,0 0 5,0 4-5,0-4 1,0 0 2,0 0-13,0 0 18,0 0-6,0 0-2,0 0 0,0 0 0,0 0-6,0 0-1,0 0 6,0 0-6,0 0 5,0 0-1,0 0-7,0 0-1,0 0-3,0 0 2,0 0 3,0 0-2,0 0 0,0 0-12,0 0 5,0 0-7,0 0-11,0 0-6,0 0-35,0 0-7,0 0-16,0 0-22,0 0-37,0 0-42,0 0-55,0-15-58,0 10-44,3 2-271,-3-4-661,2 2 294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0:49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7862 3704 92,'-4'-1'130,"-2"2"2,6-1-17,-6 0-7,6 0-9,-4 2-8,4-2 2,0 0 7,9 4 1,-1-1-2,3 0 0,9 6 4,5-7 9,2 1-7,14 0-1,3-4 3,5 1-3,26-5-2,-1 1-1,7-3-4,-1-1-2,4 0-4,-2 0-5,12-2-4,-2-5 8,4 3-12,5-1 23,6 2-6,-4-2-13,6 0-5,-2 0-3,2 1-2,1 4-13,5-1-6,-4 2-3,3 0-11,-4-3-2,6 1-1,0 5-5,-2-5-2,-3 1-7,0 4 0,-3-7-1,2 5 1,-3-4-3,-1 3-3,-7-2-5,-6 2 3,2-5-3,-12 2 3,1 2-5,-3-1-2,-10-1 2,-24 7-1,4-8-7,-6 7 1,-3-2-1,-13 2-2,1-3 1,-5 2 0,2-2-4,-11 3 1,-2-1 4,-4 4 2,-2-3 9,0 3-13,-5-1 11,2 1-9,0-2 2,-1 3-1,-4 0-4,6-1-7,-6 1-12,0 0-23,0 0-13,0 0-29,0 0-20,0 0-9,-20 6-15,10-1-25,-1 2-17,-1 0-28,-4 1-22,-4 3-14,-4 0-136,-14 5-402,-4 1 178</inkml:trace>
  <inkml:trace contextRef="#ctx0" brushRef="#br0" timeOffset="581.5683">8701 3962 31,'-7'-1'123,"4"0"-4,3 1 6,0 0 0,-7-1 0,7 1-7,0 0 2,-5 0-11,5 0-9,0 0-10,0 0-8,0 0 0,0 0 5,18 5 5,-8-5 10,11 3 8,7-3 7,12 0 5,2-1 9,26-3 6,2-1-2,8 0 1,2-4-5,4 1-13,1-4-8,9-1 2,-3 3-15,14 2-5,2-4-13,3 3 9,1 4-19,5-1-3,-1-1-7,8 5-8,-5-9-15,5 5 9,-1 2 1,-2 4-3,0-2-10,1 1 5,-4-1-13,-6-3-1,-1 2-4,1 2 0,-4 1 0,-8-2-2,-3 2-4,-8 3-14,-8-8 12,-6 5-9,-5-2 10,-28-3 1,4 7 2,-16-3-12,11 0 13,-15 1-26,0 0 18,-8-3-6,-3 1 7,0 2-17,-4 0 16,-1-1-2,-4 2 1,0-1 9,-5 0-7,8 0 7,-8 0 8,4 0-20,-4 0 22,0 0-9,6-1-6,-6 1 4,0 0-12,3-1 9,-3 1-15,0 0-9,0 0-5,0 0-17,5 2-9,-5-2-15,0 0-16,0 0-13,0 0-18,0 0-20,0 0-24,0 0-21,0 0-17,0 0-18,-4 7-25,-1-3-28,-4 1-161,-4 2-452,-9 0 201</inkml:trace>
  <inkml:trace contextRef="#ctx0" brushRef="#br0" timeOffset="1674.7755">4581 4805 127,'-4'-1'140,"4"1"-21,0 0-6,0 0 13,24-9-1,-3 4-9,9-2 5,9 2-4,8-2-7,23-6 2,-1 7 0,-2-5-6,7 6-6,1-2-3,0-4-6,1 6-4,5-3-9,-1 1-4,6 6-4,3-5-2,1 3-7,3 0-2,4 3-3,1-4-6,0 3-2,1 2-7,-5-3 0,5 3 1,-3 0-7,-4 3 3,0-5-5,0 5-5,-4 3 1,-3-2 1,1 0-7,-3 3 0,1-4-5,-3 0-2,-1 2-4,3 1 3,-14-2-3,6-1 3,-5-1-2,1 2 4,-2-3-9,0 3 4,-20-4-5,21 1 0,-23-2 2,23-2-2,-22 2-3,22-2 3,-22 1-3,3-4 0,22 0 3,-5 4-1,-19-3-2,20 2 1,-22-1 0,2 2-5,17 1 2,-21-3-1,3 3 1,2-4 2,-1 0-3,0 0 0,20 1 1,-21 1-3,3-2-1,-2 0 3,0 2-1,1-3 0,19 5 3,-21-3-2,1 1 4,2-2-4,16 1 2,-19 1 3,20 0 4,-20 3 5,1-3-12,-2 3 8,2 0-7,-3 0 4,2 1-7,-1-4 5,0 4 4,-3-5-1,0 4 2,1-3-2,-2-2 6,1 3-6,3 0 7,-1-3 1,-1 1-6,-4 0 0,-2 2 2,2-3-1,-3 2 3,-9 0 7,-2 2-6,0-2 1,2 0-3,-7 1 3,2-1 14,-8 0-14,0-1 6,-2 2-3,-4 1 5,2-1 1,-5 1-1,-2 0 0,-5 0-1,10-3 6,-10 3-7,7 0-1,-7 0 0,0 0-15,5 0 2,-5 0-11,0 0-6,0 0-15,0 0-17,0 0-20,0 0-24,2 4-17,-2-4-10,0 0-19,-12 6-33,2-3-28,-4-1-26,-9 4-216,-4-1-467,-2-2 207</inkml:trace>
  <inkml:trace contextRef="#ctx0" brushRef="#br0" timeOffset="2648.929">6018 4991 93,'-7'0'141,"3"-3"12,-2 3-3,6 0 2,-8 0-7,5 3 9,3-3-1,-7-3-7,7 3-8,0 0-1,0 0-9,-6 0-11,6 0-8,0 0-12,0 0-10,0 0-7,0 0-10,0 0-10,0 0 3,0 0-2,23 0 2,-8 0 2,1 0 0,9-2-3,3 1-1,12-1 0,5-1 0,0-2 3,27-2-10,-2 3-4,2-1-4,4 0-4,-2-2-3,4 0-2,5-1-6,2 4 1,-1-3 2,2-1-13,10 6 0,-2-3-2,-1 2 1,5-4-5,0 5 13,-1-2-16,8-2 3,-2-1-1,2 0-3,0 1-3,-3-5 6,2 4-2,3-1-8,-4 1 3,-4 2-1,-3-2-4,-4 4 3,2-2 5,-10 1-4,3-4-2,-1 5-1,-8-1 4,-1-1-1,-1 1 0,-3-4-10,-3 6 6,-1-1 1,-23 1-1,27-3-1,-2 1 2,-3-2-8,-17 3 7,21-5-3,-25 5 2,1-2-1,-2 2-3,1-1 8,0 0 0,-4-2-6,0 2 6,-3-2 1,-11 1-3,10 1-5,-13 2 3,-2-3-2,2 2 0,-4 0 2,-2 1-1,-3-1 1,-3 3-2,0-1 9,-4-3 14,1 2-8,-3 0 4,2 2 4,-6 0 13,2 0-11,-6 0-3,10-4 5,-6 3-3,-1 1-4,-3 0-3,7-3 0,-7 3-6,4 0-2,-4 0 5,0 0-9,0 0 0,7-1 2,-7 1-1,0 0-2,0 0-4,0 0-2,0 0 3,0 0-4,0 0 1,0 0-3,0 0 2,3 4-1,-3-4-5,0 0 1,0 0-2,0 0 5,0 0 5,0 0-5,0 0 0,0 0 2,0 0 0,0 0-5,0 0 3,0 0-1,0 0 6,0 0-4,0 0 4,0 0 3,0 0-4,0 0-1,0 0 1,0 0 1,0 0-2,0 0 4,0 0-2,0 0 11,-7 5-10,7-5-7,0 0 8,0 0 0,0 0-3,0 0 2,0 0-3,0 0 3,0 0 1,0 0-8,0 0 2,-3 3 6,3-3-5,0 0 5,0 0-3,0 0 3,0 0-3,0 0-2,0 0 8,0 0-10,0 0 3,0 0-13,-7-1-5,7 1-10,0 0-17,-3 5-7,3-5-3,-4 2-15,-1-1-11,0 1-14,-6-1-21,-4 3-19,-7 3-31,-1-4-14,-6-1-41,-13 1-18,-2 1-127,-2 2-399,-22-2 176</inkml:trace>
  <inkml:trace contextRef="#ctx0" brushRef="#br0" timeOffset="3608.9734">6617 4907 50,'21'-4'65,"3"0"0,-3-1 5,3-2-4,1 5-2,2 1-3,1-3-2,-1-1-10,12 0 4,-2 3-5,1-3-4,4-3 6,0 5 14,-2-3-22,5-4 8,0 5-17,2 3 8,3-2-3,-2 0-6,3-1 6,19-2-3,-22 3 8,25-4-11,-25 6 3,23-2 4,-1 1-4,-2-3-3,-20 6 3,22-4-10,-1 4 12,-21-3-2,22-2-4,1-4-1,-3 6 4,0 2-9,2 2 3,-20-3-5,21-2 1,-4 2-9,-19 1 8,20-3-11,-1 0-2,-23 2 11,5 3-3,1-1-1,19-5-6,-23 5 6,3-1-1,1-1 5,-1 1-1,-2-1-3,-1-3 1,1 2 3,-2 2 3,2-1-4,-3 1 2,3-1 1,-4-2-3,2 0 0,2 0 3,-3 1 1,3-2 0,-3-1-5,1 3-1,-3-2 1,1 3 6,-2-3-6,1 4 6,-1-1-1,-3-3 2,1 3-7,-12 0 14,1 1-11,2-1-2,1-2 5,-2 0 8,1 2-10,-4-1 5,1-1-5,0 2 7,1-3-2,-7 5 3,4-3-2,-2-4 0,-2 7 1,-5-4-3,-1 0 0,1 3 0,-6 1 0,1-3 0,-3 3 1,-1 0 2,0-2-5,-2 2-5,0 0 0,1 0 2,-6 0-4,7-2 1,-7 2-9,7-1 2,-7 1-1,0 0-3,4 1-7,-4-1 2,0 0 1,5 0-5,-5 0-2,0 0-7,0 0-6,0 0-8,0 0-10,0 0-6,0 0-3,0 0-11,0 0-9,0 0-12,0 0-5,0 0-1,0 0-15,0 0-4,0 0-7,-16 4-12,5-4-35,-3 3-17,-6 0-128,-5-1-323,-2-2 143</inkml:trace>
  <inkml:trace contextRef="#ctx0" brushRef="#br0" timeOffset="4021.8083">9100 4828 94,'41'-3'125,"0"4"11,1-1 4,2-5-22,-1 5 3,4-3-12,1 2 8,22 0-1,-25-2-1,3 2-3,3 0-5,18 2-3,-20-4-16,1-1 3,18 0-10,-20 4 3,0-2-3,0-2-7,21 4-2,-24-4-11,3 1 3,1-1-8,-1 2-2,-3-2-5,5-1 0,-7 1 3,0-2-9,-3 0-4,-13 0-4,1 4 7,-2-2 6,-2 2 2,-3-1 2,-7 2 4,-2-3 2,-1 4 9,0-1 8,-4 1-9,-2-3 0,1 0-5,-2 2-4,-4 1-5,7 0-6,-7 0 0,3-2-21,-3 2-16,0 0-10,0 0-42,0 0-45,-8-5-46,-1 3-43,-8 1-37,-11 1-47,-18-3-164,-1 3-459,-23 1 204</inkml:trace>
  <inkml:trace contextRef="#ctx0" brushRef="#br0" timeOffset="4717.6712">5242 5709 67,'-4'-2'123,"4"2"-16,0 0-6,0 0-6,0 0-2,14 0 7,-4-3-1,5 3 2,7 0 6,-1 3-2,8-1 10,9 1 6,3-1-7,4-1 6,0-5 0,27 0-2,-3 4-1,1-3-8,2 3 1,0 0-12,4-2-9,6-3-7,2 3-3,3-3-9,7 1 7,3 0-7,3-1-10,1-1 2,-2 4-14,4 2 1,2-3-3,0 0-10,1 1-5,-1 2 0,-2-2-3,-5 3-4,-3-1 0,-1 0 0,-4-1-7,-4 1 2,0 0-3,-7-2-3,-3 1-4,-4 1 4,-3 0-3,-20-2-2,0 1 1,1 0-8,-2-2 6,-2 0-8,-4 3-2,-2 0 0,-14 0-3,0-2-2,-4-1 0,-6 3-3,-2-2-1,-3 2-3,-4 0-10,-1-2 3,1 1-2,-4 0-14,-3 1-19,0 0-25,0-3-9,0 3-11,-13-3-16,3 3-8,-2-2-21,-3 2-16,-4 4-11,-5-6-24,-3 7-112,2-4-335,-5 0 147</inkml:trace>
  <inkml:trace contextRef="#ctx0" brushRef="#br0" timeOffset="5373.29">6253 5828 55,'-5'3'170,"5"-3"-15,-7 0-7,7 0-13,-3 1-6,3-1-13,0 0 3,0 0-6,0 0-1,24 0-2,-9 0-11,9-1-1,6 1-4,9 0 4,6 1-12,2 2 2,21-7 0,-2 1 5,4 3-1,-2-3-3,0-1 3,8 1-1,-3 4 1,4-4-5,1 5-8,2-1-3,-3-4-8,5 7-1,0-3 3,-6 2-5,3 0-3,-2-2-12,2-1 0,-3 7-10,-3-5-2,-3 3-2,4-4-1,-28 3 0,23-3-11,-22 1 3,1 1-5,1-2-2,0-1-1,-4 0-4,-1 0 12,0 0-12,-2 0-3,-4 0-3,-11 3-1,-2-3 2,-1 0-7,-1 0 8,-2 0-2,-2-3 5,-3 3 1,-2-1 1,-1-2 3,-5 3-3,1-2 7,-2 3 1,-2-1 1,-1 0 7,-4 0-1,8 0-5,-8 0-2,4-2-5,-4 2-4,0 0 6,0 0-5,6 1-11,-6-1 15,0 0-8,7-1-17,-7 1 16,0 0-4,0 0-1,4 1-4,-4-1 0,0 0 0,0 0-2,0 0-5,0 0 1,5 0 3,-5 0 3,0 0-1,0 0-4,0 0 2,0 0 2,0 0-8,0 0 3,0 0 4,0 0-2,0 0 2,0 0 2,0 0-10,0 0 6,0 0-4,0 0-3,0 0-5,0 0-2,0 0-5,0 0-1,0 0-1,0 0-6,0 0-5,0 0-11,0 0-7,0 0-9,0 0-14,0 0-8,0 0-9,0 0-23,0 0-19,0 0-12,0 0-42,0 0-36,0 0-215,0 0-474,0 0 210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1:02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14826 5883 137,'-6'0'217,"3"1"0,3-1-2,-10 0-9,6 2-7,4-2-7,-7-2-6,7 2-10,0 0-7,-7 2-10,7-2-8,-5 0-10,5 0-13,0 0-6,0 0-15,0 0-5,-3 2-12,3-2-7,0 0-9,0 0-12,0 0 0,0 0-5,12 3-3,-6-3-9,1 1 5,1 0-2,4-1-6,3-1-5,1 0-4,6-2 0,4 3-5,-1 0 0,0 0 7,6-2-8,7-1-1,7 1-4,3-3-3,-5 5 10,4-2-12,4-5 3,21 4-11,-3-4 10,2 2-3,-21 2 0,23-4-1,-4 5-5,-18-2 5,25-4 5,-3 4-9,-1-1 2,-3-1-9,3 3 8,4 4 4,-10-8-11,5 5 5,3-6 5,-23 5-6,21-3 4,1 0 7,-1-1-13,1 5 1,-1 2 3,4-7-2,0-1 0,0 6 0,-5-1 2,4-4 0,0 2 5,1-1-1,3 0-5,-1 0-3,-1 1 4,1-1 0,2 4-3,-7-5 0,6 5-5,3-5-2,-2 3 6,0-1 2,5-4-3,-3 2 1,-1 1 4,2 0-4,2 4 9,-1-2-7,2 2-4,-1 2 18,2-3-28,2 1 19,3 5-7,-4-3-9,1-2 11,5 4-13,1 2 13,-4 0-14,1 1 3,1 4-4,-2-7 12,2 1-2,0 0 11,0 4-12,-3-3 5,1 2-11,4-2 4,-6 0-7,-2-1 8,4 2 7,-4-3-8,2 1 1,-5 1 4,2-4-8,-6-2 3,-1 2 4,4 2-27,-4-2 7,-1 1 0,-4 1 5,-2-1-1,-3-2 5,-21 2 2,21 0 12,-20-1-4,20 3 14,-24-2-8,3 0-4,0 1 0,-1-5-6,-4 6 0,0-5 0,0 6 7,-5-4 1,-11 2 0,1-2 5,0 0-3,-1-3-2,-3 3 4,-1 0-1,-8 0 9,1 0 7,-2 0 8,-3 0 2,-1 0 6,1 1 3,-4-3 10,-1 2 4,-2-2-3,3 2 14,-7 0 2,7 0 3,-3-1-1,-4 1 1,0 0-1,0 0-8,3-1-4,-3 1-1,0 0-7,0 0-4,6 0-6,-6 0-4,0 0-4,0 0-4,0 0-5,0 0-4,0 0 3,0 0-12,0 0 2,1 5-10,-1-5 1,0 0 1,0 0-5,0 0-4,0 0-5,0 0-3,0 0 0,0 0 5,0 0-5,-4 7 11,4-7-17,0 0 3,0 0-1,0 0 3,0 0-7,0 0 10,0 0-2,0 0 0,0 0 2,-3 2 0,3-2 3,0 0 1,0 0 4,0 0-4,0 0-1,0 0-3,0 0 6,0 0 0,0 0-5,0 0 3,0 0 3,0 0-2,0 0 0,0 0 3,0 0-7,0 0 2,0 0 2,0 0-8,0 0 11,0 0 2,0 0-11,0 0 10,0 0 4,0 0-10,0 0 6,0 0-8,0 0 5,0 0 2,0 0 0,0 0-3,0 0 2,0 0 4,0 0-3,0 0-2,0 0 1,0 0 7,0 0-11,0 0 3,0 0 0,0 0-1,0 0 6,0 0-3,0 0-3,0 0-8,0 0 16,0 0-8,0 0-1,0 0-1,0 0 6,0 0-1,0 0-4,0 0 2,0 0 0,0 0 1,0 0-7,0 0 2,0 0 4,0 0-2,0 0 8,0 0-9,0 0 0,0 0-2,0 0 4,-3 3 4,3-3-6,0 0 3,0 0-5,0 0 8,0 0-1,0 0 3,0 0-4,0 0 8,0 0-7,0 0 1,0 0-1,0 0 1,0 0 1,0 0-2,0 0-4,0 0-17,0 0-21,0 0-34,0 0-48,0 0-51,0 0-40,0 0-62,0 0-68,10-5-98,-7 2-237,0 0-733,-3 3 326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1:06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7838 6626 98,'0'0'161,"4"0"-12,-4 0-11,0 0-9,0 0-8,0 0-15,0 0 2,0 0-3,0 0-9,0 0-9,0 0-3,0 0-16,0 0-14,0 0-7,0 0 1,0 0-6,0 0-8,0 0 0,-11 6-6,4-5-2,-4 4 1,-2 1-5,-10 0-7,1 1-1,-5 1-5,2 2-2,-6-3 1,-6 3-1,-2-3-1,9-2 8,-8 1-12,10 1-3,-10 1 14,9-2-3,2 1-9,0-3-7,-1-1-3,1 0 13,2 1-3,2 0 4,6-3 0,3 2 2,0-1-1,3 1-3,2-2-2,1 2 2,-1-1 9,4 1-1,0 0-15,-1-2 7,0 0-7,0 1-3,2 1 3,0-3 3,-2 4 6,0-1-12,1 1 5,-4 1 3,2-1-4,0 0 2,1 1 2,-2-1 2,1 1 0,0 2 1,0-2-4,-1 2 2,2-4 2,-1 3-2,1-1-4,1 1-1,0 1 1,0 3 5,1-3-3,-1 3 2,0-2-5,2 4 4,-4 2-4,4 1 9,-1 3-4,1 2 12,-5 2 6,5-4-3,0 7 0,-3 5 0,6-4 6,-7 3-6,3 0 8,-2-1-10,2 0 9,0 3 2,-2-1 3,3-1-2,2 2 4,0-1-3,-5 0 2,2 4-2,1-5 4,-1 5 2,2-2-5,-2 1 4,1 2 1,-1-1-1,1 11 4,-1-9 0,1-4-12,-1 4 6,0-1-3,-2 12 2,5-12-1,-6-1 0,4-1-7,1 1 4,-2-5 4,4 4-4,-3-1 2,2 2 0,0-5 1,1-1-2,0 2-4,-2 1 1,1-3-4,1 1 3,3 0 3,-6 0-7,4 4 5,-1-4 4,0 3-4,0-2-3,-1 0 1,1 2-1,-3 0 0,4-1-1,-2-1-3,1 0 15,-2 0-16,1 0 0,1 3 1,-6-2-6,6-1 11,-2 0-10,-1-3-4,3 2 0,-2 0 4,-2-3-3,3 1-4,-2-1 1,3 3-4,-4-3 6,1 2 2,-2-1-5,4-1 7,-4-1-7,3-1 13,1-2 2,-3-3-8,2 2-3,-2 5 3,2-6-1,-2-2-4,4 10 5,0-9-7,-6 6 5,5-7-4,-3-1-2,4 3 5,-1-3-3,-2 3 2,3 0 2,-3-3-3,3 0 13,0-1-15,-3 1-3,2-3 2,1 3 11,-1-2-12,1-1 2,-1 1-2,0 1 5,1-3-5,0 0 9,0 3-7,0 1-2,0-4-3,0 2 4,-3-3 3,5 0-2,-4-1-4,2 6 12,2-6-12,-4-1-2,2 0 3,0 0 2,0 3 1,0-8-5,0 4-1,0 0 2,0 1 0,2-4 0,-2 2 0,1-3 0,1 0 4,-1-1-5,-1-4 3,0 8-6,0-4 9,0-4-3,1 6-1,-1-6 1,0 0 4,0 6 0,0-6 7,3 5-4,0-4 0,-3-1 12,0 0-2,17 3-15,-7-1 24,5-7-10,6 5-6,1-1 9,3 1 0,0-4-6,1 2 0,3-1 3,-1 1 12,12-3-1,0 2-3,2-6 8,3 4 34,5 0-14,-5-1-4,23-5-2,-22 6-1,2-2-2,3 2-6,-5-2-9,5 0 2,-2-1-2,-2 1-5,2 0-6,-5-2 7,-5 4-10,-8 4-1,-4-5-4,-2 3 4,-5-2-3,1 1-6,-5 1 6,-4 0-4,-6 1 3,0 0 5,1 2 5,-7 0-3,8 0-2,-8 0-8,6-1 0,-6 1-40,0 0 5,0 0-33,0 0-24,10 0-42,-10 0-45,0 0-47,0 0-53,0 0-44,-6 10-300,2-5-665,1 0 295</inkml:trace>
  <inkml:trace contextRef="#ctx0" brushRef="#br0" timeOffset="1512.6299">7470 13245 156,'3'-3'226,"-3"3"-10,0-5-11,0 5-13,3-3-13,-3 3-19,0 0-16,0 0-13,0 0-16,0 0 1,0 0-14,-14 7-11,5-2-18,1-1-9,-5 0-13,-2 5-11,-6-4-15,2 4-4,-2-3-11,0 1 1,0 3 10,-2-3-8,1 1-5,-6-1-1,4 0 0,-4-4 1,2 4 1,1-2 2,-1-1 6,1 1 4,3-3 11,-1 4-3,2-2 11,7 1 8,-2-3 4,1 1-2,-1 1 13,7-1-9,-1-1-1,1-2 4,-1 3-6,2-1-1,2-2-9,1 2-1,5-2-8,-6 3-7,2-2 1,1 1-10,3-2 4,-2 7 6,0 1-9,0 1 2,0 3-4,-2-1 1,4 7-9,0-1 13,0 3 4,0-1 3,0 9 3,4-3-3,-2 4 13,0-2 5,1 1 3,-2 0 5,3 1-7,-2 6 12,-1 1-1,3-6 9,-1 6 1,1-2-6,-1 1 2,-3-1-2,0 1 1,0 0 2,2 0 2,0 11-6,-2-13-9,3-1-1,-6-3-2,5 3-8,-5-3 8,3 0-9,-3 0-1,3-3-10,0 3 7,-3-4-4,3 2 0,0-6-2,0-2 5,0 1-16,3 5 1,-3 1 3,0-8 7,0 7-9,0-7 1,2 3 5,-2-7-13,1 6 5,-1-1-5,1 1-2,-2-4 2,0 2-3,-1 1-16,2-2 12,0 2-3,0-4 8,-3 1-2,3-4-1,-1-1-5,0 2-9,2 0 15,-2-3-5,1-1 1,-5 1-4,7 1 6,-4 6-1,2-8 12,0 0-17,-1-2-4,1 3 8,0-1-3,-2-2 3,4 2-38,-2 0 7,0 0 2,-2-5 0,4 4-5,-4 1 9,0 4 3,2-6 0,0 3 2,-3 0 11,3-3-7,0 5 4,0-6 0,-2 1 2,1-3 1,1 1 0,0 2 4,0-4-14,0 1 14,0-1-4,0-3 6,0 0-7,0 5 10,0-5-2,3 3-5,-3-3 3,0 0 2,0 0-18,0 0 18,0 0 7,5 1 3,-2 0-8,-3-1 15,10 3-12,-6-3 4,6 0-14,4 1 16,3-1-1,7-1-5,4-3 2,2 2-3,12-5 7,-2 4-4,6-3-3,-4 3 2,2-2-12,-2 1 11,1-4 0,-3 7-11,4-2 9,1-2 12,-7 2-15,3 1 1,-3-5-3,-7 4-3,-3-2 1,12 0 6,-1 0-4,-12-2 4,1 3-1,0 1 0,-2-5-3,-3 1 3,-1 3-10,3-3 14,-11 1 0,0 1-2,0 3 5,-5-1-15,-1-2 16,0 1 1,-3 4-4,0-3 5,0 2-7,-5 1 12,4 0-1,-4 0 0,4-1-6,-4 1-6,0 0 2,6 2-17,-6-2-34,0 0-12,0 0-35,0 0-29,0 0-31,0 0-37,0 0-37,0 0-57,0 0-62,0 0-292,-14 3-687,7 0 304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3:40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15758 7892 98,'0'0'144,"0"0"4,0 0-1,0 0-1,0 0-14,0 0-8,0 0 1,0 0-15,0 0-6,0 0 1,-3 3-9,3-3-13,0 0-5,0 0-7,0 0-4,0 0-8,0 0-5,0 0-3,0 0 1,0 0 1,0 0-3,0 0 1,0 0-6,0 0 3,0 0-2,0 0-6,0 0 2,0 0-1,0 0-4,0 0 11,0 0-4,0 0-5,0 0-4,0 0-7,0 0-2,7 4 2,-7-4-4,0 0-5,0 0-2,0 0-4,6 0 0,-2 1-4,0 2 0,2-3 4,5 0 2,-2 3 7,6-2 5,1 0-3,6 2 4,2 0-1,0-1 1,4-1-3,2 1 5,9 4-7,2-2-4,0 1 3,4-3-9,-3 0 3,3 3 1,-1-1-1,1-2-3,4 2 0,-1 0 0,3-1-2,-3 0-2,1 1-1,18 1 3,-20-5 2,4 2-2,17 1 0,-20-2-3,-2 0 1,3-1-2,-1 2 3,4-3 1,15 3-6,-24-3 5,2 1-2,-2 0-3,-3 1 2,4-1-2,-2 1-1,1-1 0,-3 3 3,-2-3-3,-8 0 3,8-1-5,-10 2 0,13-1 2,-14 3-1,1-3 1,0 0-3,3-3 4,-1 3-5,8 0 1,-9 0 1,11 0-4,-11-1-1,8-1 5,4 5-2,-2-3 0,-1-1 3,-7 2-3,7-1 4,-7 3-7,6-6 11,-9 6-8,2-2-2,-1 0 0,-1 1 4,13 3-3,-10-3 1,-4 0 3,3-2-3,-5 1 2,5 2 2,-1-2 1,1 2-2,-2-2-3,0 2 0,2-2 1,9 2-2,-11-1 0,2-2 2,-2 2-1,3-1 0,0 0-3,-3 0 3,-1 3 0,-2-1-3,2-3 7,0 3-2,-2-1-5,3 0-6,-1 0 12,-3-1-2,2-1 2,0 2-4,2-2 7,-4 1-5,2-1-1,-1 1-3,0 2 3,2-3 1,-1 0 3,3 0-2,-1 3 3,-1-2-4,-2 0 3,5 1-2,-2 0 0,-1-2 4,0 0-6,-1 3 0,1 0 3,0 0-4,-2-3 2,3 2 1,-1-1 1,0 0-7,-2 2 3,1-2 1,-3 2 1,4-2 3,-3 2-5,-3-2 1,3 1 0,-4-1 1,4 1 0,1 0 7,-4 0-2,2 1-2,2-3 6,-2 2-2,-1-1-2,1 2 3,0-2 1,0 0-4,0 0 3,2-1-1,-2 3 0,1 0 2,-1-2 8,2 1-3,0-1 1,1 2-5,2-1 3,-1-1-3,-1 1 0,2-2 0,-1 2 3,-3-1-4,0-1 7,1 3-1,1-1-3,-1-1 3,0 0 5,2-1 7,-2 3-1,2-3-10,0 1 18,1-1-17,-2 0 0,0 0 5,0 0 6,0 0 5,0 3-5,1-2-8,-1 0 3,-2-1 5,0 0 11,0 2-8,0 1 5,-3-5-2,4 2-4,-2-1-12,1-1 9,0 4-7,-2-4-12,1 2 12,2 0-4,-2-1 8,2 1-5,-5 0-3,5 0 2,-2-1-8,-1 1 4,1-3 0,-2 3 0,-5 0 2,-1-3-3,-1 1 3,9 3-7,-9-1 5,0-1 6,1 2 6,-1-1-13,2-1 6,-2 1-11,0 0 16,3-1-6,-2 1 14,1-1-17,9 1 8,-11 1-4,2-1 14,1 0-10,0 0 0,2-2-12,-2 3 3,-7-2-1,7 1-2,0-2 11,-3 4-12,2-1-9,-1-2 12,2 2-5,-3-1 2,0 0-2,0 0 2,0 0-8,1-1 16,1 1-18,-3 0 3,1-2-13,2 2 14,-1 2 3,1-2-1,-1 1-1,2 0 2,-3-2-3,1 1-11,1 0 18,-2 0-1,3-1-6,-3 2-2,0-1 11,-1 0-9,-2 0 4,2 1-3,2-1 2,-3 1 4,0-2-12,-1 2 17,-1-1 3,0 0-1,-3-1 1,3 1-3,0-1 0,4 1 0,0-3-1,2 3-4,-1 3 2,1-2-5,-1-1-1,6 0 2,-5 0-3,-1-1 1,1 1-1,-5 0-3,2 0-9,-5-1 13,3 2 3,1-1 0,-2 0-2,4-1 4,-4 1-4,-1 0 3,0 0-6,2 0 6,0 0-7,-4-2 14,3 2-8,0-1 3,0 1-1,4-1-6,3-1 2,-2 2-2,7 0 3,-5 0-1,-1 2-4,1-4 3,-3 2-8,0 0 4,-1 0 0,1-3-1,-1 3-2,-5 0 6,2 0-1,-3 0 2,1 0 3,-2 0 4,1-1 5,-1 1 1,-2-1 3,-4 1-4,7-2 2,-7 2 5,7-1-4,-2 2-5,-5-1 1,8 0 4,-8 0-6,6 0 3,-6 0-1,5 0-5,-5 0 3,7 0 4,-7 0-2,0 0-5,5-1 5,-5 1 0,0 0 1,5-1 1,-5 1-6,0 0 3,0 0 4,0 0-12,4 0 6,-4 0 1,0 0-6,0 0 0,0 0-12,0 0 13,0 0-3,0 0 0,0 0-3,0 0 2,0 0-1,6 1-5,-6-1 4,0 0-2,0 0-7,0 0 5,0 0-1,0 0 2,0 0-3,0 0-1,0 0 0,0 0 1,0 0 8,0 0-5,0 0-2,0 0 2,0 0-2,0 0-3,0 0 4,0 0-3,0 0 0,0 0 3,0 0 0,0 0 0,0 0 1,0 0-3,0 0 4,0 0-2,0 0 0,0 0 2,0 0 1,0 0-4,0 0 0,0 0 4,0 0-4,0 0-2,0 0 5,0 0-2,0 0 1,0 0 0,0 0 2,0 0-3,0 0 3,0 0 0,0 0-6,0 0 5,0 0 1,0 0-3,0 0 5,0 0-7,0 0-3,0 0 6,0 0-2,0 0 2,0 0-4,0 0 3,0 0-4,0 0 4,0 0-7,0 0 3,0 0 1,0 0-4,0 0 1,0 0 2,-8-7-2,8 7-1,0 0-1,0 0-6,0 0-7,0 0-9,0 0-6,0 0-5,0 0-1,0 0-2,0 0 3,0 0-7,0 0-9,0 0 7,0 0-9,0 0 1,0 0-1,0 0 2,0 0-4,-9 0-6,9 0-9,0 0-1,0 0-8,0 0-5,0 0-7,0 0-8,0 0-10,0 0-9,0 0-26,0 0-21,0 0-16,0 0-19,0 0-17,0 0-28,0 0-37,0 0 6,-7 3-242,4-2-565,-3 0 250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4:27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 5170 42,'-4'-2'78,"1"1"-1,0-1-13,3 2 15,-11-1-25,1-3-12,0 4 1,-1 0-6,-6-1 4,-3 4-12,-1-3-2,-5 5-1,0 0 2,-15 0-14,13 2 1,-10 0 4,10 3 14,-9 3-4,9-2 22,-10 1-4,11 0 7,3-2 11,0 2-23,5 2-1,3-3-5,2 6-8,7-4 14,-3 2-23,6 1 1,0 0-6,2 2 0,4 0 8,1 1 4,3-1-13,0 0-3,4 2 6,-3-5 10,6 7-3,4-2-2,-2-2 10,2-2 4,0 1 25,1-2-12,3 0 4,-1-1-5,0 1 0,5-2-11,-5-2 2,1 2-1,2-2 1,-4 2-8,-2-4-5,2 4 0,-7-4-7,0-2 2,-1 5-3,-3-2-2,-1-1 3,0-1-10,-4 2 1,0 2 2,1 2 1,-4-1-8,0 6 5,0-2-8,-3 1 12,-1 7-5,-3-8-2,0 8 7,-6-3 2,2 1 5,-2 4-7,-1-5 11,-3 1-7,-2-3-3,-1-2 3,-3 1 2,-2 2 9,1-4-11,-11 4 3,12-6-1,-2-1-1,-2 1 11,5-4-8,-2 3-1,1-2-2,-1 0 0,2-2 0,1-1-6,2 4 2,5-6-15,2 0 8,-1-2 6,0 3-7,6-3-1,-4 0-5,3 1 6,-1 1 2,3 2-5,-1-1-3,0 1 7,-1 1-7,5-3 4,-5 6-4,1 0-1,-1 0 12,4-1-14,0 1 2,1-3 3,-1-3-4,1 5 8,-1-4-6,1 1 1,0-2 4,2 0-8,-2 1 6,0-1-1,3 0-1,-3-2 10,2 4-4,1-2 4,0 1 7,0-1-1,0 3-3,1-1 4,-1 1 6,3 1 0,-3 1 5,0 1 5,3-3-6,-1 1-2,2 0 2,0 0-3,0 0 5,-1 1 2,2-3-4,0 2-5,0 0 13,-2-1-4,2 3 4,0-6-1,1 3 1,-2-4 0,3 4-3,-3-3-1,3 1 10,-4 1 3,1-4-7,2 2 3,1 1 9,-3-1-7,2-3 6,1 2 5,4 0 9,3 1 15,3-2 2,-1-1 4,9 2 5,3-4-10,0 1-8,13 0 3,-3-1-9,-11 0-5,3 1-4,1 0 2,8 0-11,-8 1-4,8-1-5,0-6 6,-10 7-3,9 0-23,-11 0 6,2-2 5,11 3-3,-12-4 6,-1 1-16,0-2-3,-2 3-6,0-2 14,2 2 6,-3-2-8,0-1 8,-2 2 3,1 0-3,-7 0 2,7-1-7,0-1 8,-2 1-9,3 0 1,-11 1-2,7-2-5,6 2 4,-3 1 11,2-1-13,-1-3 6,0 2-3,4-1-5,-4 5 0,4-3-2,-1-2-1,-1 3 0,3-3 5,-1 0 1,10 5-1,-7 0-6,6-5 13,-8 3-12,1-2-8,12 2 6,-1-3 1,-3 1-5,-7-1 0,11 6-1,-11-4-1,11-1 2,-12 1 7,11 0-12,3-2 2,-3 3-2,2-2 2,0-1 4,-3 1-2,4-1-8,-4 0 2,2 0 3,-3 4 1,3-2-3,-1-3 1,0 3 3,0 1-3,-2 0-3,2-2 2,-4 0 6,5 0-2,0 0-3,0 1-1,1-5 2,0 6-4,-2-2 3,3-1-2,-1-6-4,1 8 5,-1-1-1,-1-2 4,0 0-2,0 1-2,2 0 2,-3 1 1,1-1-7,0 4 7,2-2-5,0 0 6,-2 1-5,-2-3-4,0 0 7,1 2-4,0 1-9,-3-2 6,4 0 3,-1 0 2,-2 2 0,-12-2 2,16-1 0,-1 3-3,-4-3 0,-9 0 7,12 1-7,-3-2-2,2 0 4,-11 3-4,-1-1 3,13 2-8,-11-3 8,8-3-2,-7 6 1,-3 0-1,12-3 4,0 2 1,0 2-5,-1 0 15,2-3-18,0 6 14,1-4-8,-2 1 3,0-2-3,1 3-3,0 2-1,-1-4 9,-1 0-8,2-3 5,-3 2 2,3 0-5,-12-2-1,12 0 2,-13 0 2,14 3-2,-12-3 4,10 0-2,-2 0-2,-10 3 3,13-2-3,-3-1 1,1 0 0,-1-1 0,2-2-2,-12 3-3,1 0 6,1 0 3,8 0-6,-10 4 5,13-4-10,-13-1 10,2 2-4,1-1 2,10 1 3,-12-1-4,1 3 2,9-2 4,1-1-4,-1 0 5,-12 3 1,2-3-5,11 2 4,-13 2-1,2-3 6,-1 2 7,-1-3 0,0 0 2,-3 0 0,-3 2 11,-4-1 5,-4-1 8,-2 0 7,1 1 0,-2-1 9,-1 0-1,-1 0-2,0-2 3,-2 2 9,-6 0-3,10-2 5,-6 1-1,-4 1 5,9 0-1,-9 0-6,7-4-2,-7 4-1,7-3-7,-3 3 6,-4 0-19,9-2 3,-4 2-1,0-3-8,-5 3 1,8-4-10,-4 2 4,0-1-13,2 0 11,0 1 5,-1-1-10,2-2 0,0-2-8,-2 1 4,1 0-3,2-3-5,-1 1-8,4-4-6,-1 0 11,-1 0-5,7-7-1,-2 2 0,0-4-17,6 1 6,-2-2-13,5 0-6,-3-3 3,1 2 0,7-11 0,0-4-7,-8 13 7,-2-4-4,8-6-5,-4-5 0,-1-1 2,-4-1-5,-2 10 9,0-14-3,2 1-3,-2-1-3,-4 0-3,2 0 8,0-3-3,-1 1-6,1 1-2,1-2 10,-3 2-6,-1 0-2,0 0 9,2-2-8,-4 2 3,2-3 3,-9 1 1,6-2-2,-4 1 6,8 0 3,-4 4-4,2 0-1,-6 0 2,2 10-6,-1 3 0,5-14-9,-5 13 4,2 1-3,-3 1 0,4-2-10,-2 5-4,2 0 6,0-2 4,-1 1-10,0-1 1,-1 2-3,-1 3 6,2-1 1,-2 8 5,1 1 4,0-3-10,-3 4 23,-1 2 2,0 3 5,-1 0-2,2 3 10,-1-3-13,-1 9 2,0-4 2,0 1-2,0 2-10,-1 0-15,1-2-17,0 6-8,-4-5-18,-1 3-3,-3 2 9,-2-2 9,-5 1 16,-7 0-5,-1 1 9,1 0 0,-3 1 8,-1-2 13,1 1-6,-3-4 0,-11 1 4,9 2 6,-9-1 15,-1 0-9,1-3 0,1 5 7,-2-3-3,-5 1 15,4-1-1,-1 1-14,-4 0 3,-1-3 7,1 6-4,-1-5 7,0 2-7,1-3-1,-3 0 8,1 3 15,0-5-14,2 2 3,-1 0 8,4 1-12,-3 0 0,3 0-2,-1-3 3,0 4 6,5-2-10,0 4 4,-1-3-3,2 1 8,0 1 4,-4 0-10,-2-2 10,3 4-9,-2-1-4,-1 1-1,0-2 7,2-1 0,-3 2-5,4 1 11,-1 0-4,-3-4 7,0 4 5,1-1-15,0-2 6,-1 0-6,2 0 0,1 2-1,-1-1 12,2 1-6,2-2-2,10 1 3,-10-1 0,10 1-3,-1 2 2,-7 0-5,8 0 3,-9-2-3,10 4 4,0-4-3,-1 2-2,4-1 12,-5 0-5,2 1-2,0 0 0,-3 0-2,-7-1-1,7 1 5,-8-2-8,2-2 9,-1 3-10,-3-3 17,13 3-8,-2-3 1,-8-1 0,-1 4-6,8-1 1,-6-1 3,9 2 13,0 0-14,-11-3 8,2 5-9,9-2 1,1 0 2,-3 1 10,2-2-5,3 0-7,-5 0 2,1-1 8,-15 3-5,15 0 0,2 0 3,-14-3 5,11 0-11,-8 3 11,10 0-9,1 0-5,-4 1-1,2-1-1,2-2 8,-3 3-4,1 4-1,-2-2-19,4 0 25,0-1 1,3 3-8,-4-2 3,0 1 3,4-1-1,0 3 2,-4-5-1,1 2-5,2 1-3,-3-3-4,4 6 9,-5-6-2,1 2 7,3-1 2,-3 1 16,3-1-6,-1-1-6,2 2 8,0-3-1,0 0-3,2 3 2,1 0-14,5-3 7,-6 1 8,6 2-10,-1-1 8,4-1-19,-2 2 8,0-2-6,-1 2 5,1 0-3,-7-2-2,7 3 12,0-2-8,-1 2 9,-1-3-15,3 3 2,-7-2 2,4 0 0,-4 3-18,0-1 19,-3-1-3,1 1 1,2-1-2,-3-1 16,0 1-12,0-1-2,1 1 1,1-2-5,-3 2 7,-2 0-3,3-1 0,-3 1 16,2-2-11,1 2-3,-3-1-4,2 4 13,-2-4-10,-2 1 7,1 1 2,2-1-7,-4 2 4,1-3 10,-1 2-13,3 1 1,0-2 9,-2 4-8,2-5-7,1 3 11,-1-1 7,0 3-7,2-5 0,1 3-8,-3-2 10,-1 1-1,-3 0 9,1-1-1,1-2 6,2 4 4,2-1-1,-2-3 3,0 2-7,-4 3-1,3-3-2,-9 1-4,9-4 0,-3 5-6,6-5 4,-2 0-7,2 3-3,2-1 6,1 0-5,2 0-11,6 1-20,4-3-21,-3 0-43,6 0-42,3 0-42,-2 0-47,6 0-53,0 0-68,-8 2-34,8 0-286,0-2-711,0 0 315</inkml:trace>
  <inkml:trace contextRef="#ctx0" brushRef="#br0" timeOffset="1563.052">2071 9581 30,'-15'4'79,"-7"4"-1,3-1 10,-2 3-17,1-1 2,-2 1-3,-1 2-5,2 1 0,-3 1 3,6-1-16,-6 3 17,0-2-19,-3 3-6,-7 5 5,9-3 7,-6 7-7,0 0 7,7-3-4,0-3-11,-7 13 14,2-3-9,6-6 10,-8 8-4,4 0 1,2 5-4,5-11 0,-8 9-7,1-1 6,3 4-1,6-9-10,-5 11 0,1-1-2,-2-1 1,7-8-6,0 10-6,-4 1-2,7-10 2,0 12-4,-2-11-5,-1 9 0,-1 1-5,7-11 4,-1 1-3,1 1 1,-3 9 1,-1 3 3,9-14-6,-3 3-7,3-2 0,-1 3 3,2-3-3,3 0 4,-1-3-1,1 0 0,2 4-1,2 0 4,-2-2-1,-2 1-5,2-3 3,0 0 0,0 2 1,2 2 6,-1-2-6,2-5 5,0 3-1,0-2-2,-1-2 1,3-6 2,-4 8-3,3-4-5,2 6 0,1-3-7,-1-2 13,-8 0 0,11 1 5,3 0-1,-2 1 2,-4 0 1,-2 1 3,7 0-1,-1 0 2,0-1-2,1-2-6,2 3 4,1-2-1,-3-2-3,1 2 7,0-4-7,2 1 3,-5-5-4,6 3 3,-5 1 2,4-1-1,-1-2-1,1 2 2,2-3 6,-4-2-3,1-4 2,0 4 11,1 4 7,5 1-4,1-3-4,-2-1 4,1 3 0,-4-1 15,2-2-14,3 0 1,-3-1-3,-2 3 0,2-5-4,0 1 0,1 0-3,-1 2 4,-4-9 5,2 6-6,-2-5-7,7 2 4,-8-3 2,4 2 1,-2-1-3,2-1 4,-2 1-2,1-3 10,-1 2-8,3-2 6,3 2-1,-5-2-4,8 4-11,-8-6 5,-1 2 7,3-2-7,-4 3 1,4-1 16,0-2-23,-3 2-3,3 1 4,-2-3-6,-1 0 8,3 1-6,0 0-8,3 0 3,-5-2 4,0 3-4,8 0 2,0 0 8,-2-3-6,-1 5-1,0-7 1,1 5-3,1 1 7,-5-2 4,7 1-6,1-1-3,2 1 8,1 0 11,-1-1-22,1 0 18,10 4-18,0-2 13,-9-3-7,14 4-8,-16-3-5,15 1 10,-2 0 13,-4 3-15,-5-6 0,6 3-4,-6-2 5,8 3-23,-1-1 20,-8-2 2,-5-3-10,2 3 9,1-2-8,0 4 1,3-5 3,-4 0 2,0 0-9,-1-5 21,-3 6-21,0-1 2,-8 0-10,0-1 10,-2 0 7,3 0-10,-6 2 11,-2-1 7,1 0-13,-4 0-17,2-1 10,2-2-6,-4 3 21,-5 0-14,9-1-9,-9 1 14,8-1-7,-8 1 6,5 0-5,-5 0-2,0 0 12,0 0-22,0 0 13,7 0-30,-7 0-4,0 0-8,0 0-10,0 0-7,0 0-13,5 2-16,-5-2-26,0 0-19,0 0-22,0 0-22,0 0-29,0 0-19,0 0-32,0 0-12,0 0-179,4 3-485,-4-3 215</inkml:trace>
  <inkml:trace contextRef="#ctx0" brushRef="#br0" timeOffset="2957.0843">2942 12430 94,'-3'-8'190,"3"5"-17,0 3 6,0 0-2,-3-5-19,3 5-9,0 0-11,0 0-17,0-6 0,0 6-14,0 0-2,3-7-17,-3 7 1,0 0-8,0 0-7,0 0-4,0 0-16,0 0 2,0 0-5,0 0-5,0 0-1,0 0 2,0 0-11,0 0 0,0 0-1,10 10 0,-7-7 10,1 4 0,3 1 3,0 0 10,6 3 15,4 4 1,1-1-5,1 2-5,1 1 5,3 0-2,-2 0-10,3 3 4,0-4 6,1 3-7,0-2-6,-2 1 1,4-3-3,0 1-9,-3-3-13,1-1 4,-4 1-7,-7-4 12,0-2-21,-4 0 8,0-4-5,0 0-4,-3 1 2,1 1-7,-2-3 0,-2 1 6,2-3-2,-6 0 12,7 3-2,-7-3 10,4 2 1,-1 2-2,-3-4 9,0 0-7,4 3 2,-4-3 0,0 0 1,0 0 17,0 0-25,4 2 7,-4-2-12,0 0 9,0 0 9,0 0-20,0 0 2,0 0-10,0 0 17,0 0-24,0 0 6,0 0 4,0 0-3,0 0 12,0 0 0,0 0 0,0 0-1,0 0 11,0 0-13,0 0 0,0 0-10,0 0 3,0 0-11,0 0 10,0 0-3,0 0-4,0 0-3,0 0 11,0 0-3,0 0-8,0 0-3,0 0-7,0 0 1,0 0-2,0 0 12,0 0-10,-21 6-5,9 0 0,-8 11 0,-3 2-3,-9 6 13,-5-1-11,2 6 8,4-1-5,3 2 9,-6-3 9,13-5-1,-10 8-9,12-9 8,0 5-7,-2-1 21,-6 7-12,-1-1 0,10-5 3,-1-7-6,1 1 10,5-2-11,-1 5-1,4-11-4,2 1 0,-2-2 11,3-2-5,3 0-2,-2-3-5,-1 4 2,0-5 4,4-1-3,0 2-5,1-2 3,0-1 2,-3 3-1,3-2 5,-1-2-9,3-3 7,0 5 2,0-5-12,-2 4 11,2-4-4,-2 4 10,2-4-4,-1 4-4,1-4 1,0 0-4,0 0 10,0 0-2,0 0-4,0 0-23,-2 2 23,2-2-1,0 0-1,0 0 3,0 0 1,0 0-6,-4 3 1,4-3-2,0 0 1,0 0-6,0 0 1,0 0 9,0 0-3,0 0-4,0 0 11,0 0-16,0 0 1,0 0 6,0 0 1,0 0-8,0 0 6,0 0-5,0 0 4,0 0-1,0 0-1,0 0 1,0 0-4,0 0 0,0 0 3,0 0-1,0 0 8,0 0-4,0 0 6,0 0-9,0 0 3,0 0-4,0 0-2,0 0 4,0 0 1,0 0-2,0 0-3,0 0 2,0 0 6,0 0-7,0 0 6,0 0-6,0 0 2,0 0 2,0 0-2,0 0 4,0 0-13,0 0 5,0 0 6,0 0-2,0 0 0,0 0-17,0 0 22,0 0-2,0 0 4,0 0-9,0 0 9,0 0-10,0 0 4,0 0-3,0 0 2,0 0 12,0 0-17,0 0 4,0 0-2,0 0 4,0 0 1,0 0 1,0 0-3,0 0-11,0 0 8,0 0 6,0 0 0,0 0-7,0 0 0,0 0-16,0 0-6,0 0-15,0 0-18,0 0-4,0 0-35,0 0-24,3 4-25,-3-4-29,0 0-36,0 0-31,0 0-45,0 0-57,0 0-262,-6 5-656,6-5 290</inkml:trace>
  <inkml:trace contextRef="#ctx0" brushRef="#br0" timeOffset="5046.7686">14065 9818 140,'0'0'166,"0"0"-14,0 0-9,0 0-12,14-3-7,-4 1-8,4 0-6,7 0 0,2 1-2,1 1-6,7 0-2,11-4 0,-1 4-5,0-3-3,2 3-3,1-5-6,-2 2-5,-1-1-2,-1 4-4,-11-2-2,2 1-14,-1-1 1,-1 0 0,-5 1-12,2-2 0,-7 1-5,-5 2-2,3-2-6,-8 2-5,1-2 2,-2 4-1,-1-2-3,-1 0-2,-1 0-3,1 0-2,-2 0-5,3 2 1,-3-1-7,1 0 4,0 0-3,-2 2-3,2 1 2,-3-1 1,2 3-4,-1 2 2,0 4-2,-2 5 1,1 8 5,-4 6 4,-2 2-5,0 14 1,-4 2 6,-1 3-4,-1 4 4,2 1 3,-1 1 7,-5 20 8,4-22 0,3 25 10,0-26-4,-1 29 10,-1-26-3,2 25 3,5-28 2,-3 27-9,-2-24 8,2 25 2,4-27 2,-3 0-2,-2 2-4,5 2 12,-1-2-2,-3 2 5,-2 23-5,6-22-5,-1-4 10,2 0 1,-1 0-3,-5 2 6,5-3 7,-2 0-2,0 25-1,3-28 3,0 0-3,0 0-6,0 1 4,0 3 1,0 0 4,0 0-9,0-1-2,0 1 3,0-2-9,0 2-2,0-6 0,0 5-5,2-5 4,-4 2-4,2-4 4,2 4-8,-1-5 5,1 5 1,0 0-2,1-3 0,1 0-4,2-2-2,-2-2 2,3 7 1,0-2 23,-3-4-6,2 1 1,-2-2-8,4 0 3,-3-1-14,-1-13-4,2 3-3,1 10-4,-6-13-1,2 6-7,0-4 1,0 1-4,3 0-3,-4-1-3,1-1-4,-3-1 5,3-3-4,1 1 2,-1-2-2,1 0 3,-1 0 1,1 1-2,-1-5 2,3 0-2,-4-6 2,1 0-14,0-1 12,-1-2-5,-1 1 7,0-4-12,2 1 1,-3-3 0,0 2-1,0-2 1,0 0-6,0-1 2,2 0-3,-1 1 1,0 2 1,-2 0 2,2 1-1,-1 0 2,0-1 0,0-1 6,1 2-19,1 3 7,-2-4 4,0-2-11,0 0 8,0 0 4,0-6-2,0 6-6,0-3 1,0-2 3,0 0-1,0 2 1,0-2 10,0-1-18,0-4 9,0 5-3,0 0 1,2-1-9,-4-1 12,2-3-7,0 0 0,-2 9-1,2-6-4,0-3 4,-1 7-2,-1 0 3,-1-1-6,0 6-2,-3-4 0,1 0-1,-2 1 1,-2 3-1,-1 0-1,-1-1 2,1-1-2,0-5-11,2 0 8,2 2 1,-4 0 0,-4 5 7,-4 3-6,-4-3-2,-14 10 13,8-10-11,-6 5 8,-2 0 8,10-5-5,2-2-1,-1 4-1,-3-5 7,-9 7-25,-2-3 4,-1 0-1,3 1 13,-3 1-3,-4 5 4,2-7 1,-3 5 9,6-4 2,-8-1 4,5 5 4,-2-5-1,-1 4 2,0-1 2,-3-4-3,5 6 2,-4-4-3,3 1 3,-4 0 6,3-3-7,2 2-1,-2 1 1,-5-4 6,5 6-4,-1-3 10,2-3 2,0-1-9,-3 2 8,0-7-4,-4 7-1,3-3-2,5-2-4,-1 3 11,0 7-4,4-12-9,10-1 7,-8 5-2,11-5-6,0-3-11,6 2-22,6 4-9,2-3-31,-1-2-35,6-2-49,-2-3-72,4 0-62,-1-7-77,1-6-109,4-15-447,4-5-986,8-22 437</inkml:trace>
  <inkml:trace contextRef="#ctx0" brushRef="#br0" timeOffset="6304.0089">12031 8136 174,'-9'0'172,"4"0"-12,-2 0-10,2 3-7,-1-2-3,0-1-13,6 0-9,-4 1-23,4-1 2,-6 3-18,6-3 5,-4 3-12,4-3 0,-2 2-1,2-2 8,5 7 2,-2-3 9,2 0 2,4 0 2,3 5 2,9-1 3,2-1 3,8 2 1,7-2 0,7 3 0,4-3-5,20 0-2,-1-5-4,-19 1-3,25 3-12,-3-2 1,-3 0-9,1-1-11,-1 1 8,-20-1-12,0 1-9,2-2-6,-2 0-5,-6-1 1,-1 1-8,-16 0-5,0-2 3,-2 0-2,-10 0-5,1 0-5,-1 0 17,-5 0-7,-2-2 8,1 4 6,-3-2-7,-4 0 8,7 0-16,-7 0-4,7-4-13,-7 4-31,5 2-27,-5-2-37,2 2-37,-2-2-51,7 0-34,3-2-44,4 0-16,7 2-207,6-2-520,1 1 231</inkml:trace>
  <inkml:trace contextRef="#ctx0" brushRef="#br0" timeOffset="6845.0494">14612 8226 257,'-5'0'284,"5"0"0,-4-2-11,4 2-19,-6-1-13,6 1-14,0 0-24,0 0-19,0 0-18,-4-3 0,4 3-14,0 0-8,0 0-1,17 0-11,4 0 10,8-1 1,18-4-9,32 7 0,4-4-15,8 1 2,1 6-12,11-2-18,3 8 6,-2-8-5,6 4-15,-2 1-9,-5 0-7,-7 4-6,-5-8 0,-10 2-15,-11-4 4,-23-2 5,-5 1-13,-12 1 5,0-5 7,-4 0 21,-1-2 5,-2 3 8,-3-2 5,1 0 8,-9 1-4,-2-1 0,-1 1-1,-1 1-2,-2 0-11,2-2-1,-4 1-6,-1 0-5,1 3-11,-1-2-12,-3 2 0,7-3-9,-7 3-20,3-1-30,-3 1-24,0-2-38,0 2-24,0 0-46,0 0-22,0 0-19,0 0-27,0 0-30,0 0-28,0 0-37,0 0-36,-12 0-39,4 1-209,-1 0-643,-1-3 284</inkml:trace>
  <inkml:trace contextRef="#ctx0" brushRef="#br0" timeOffset="39015.9134">5087 11928 59,'0'0'116,"0"0"1,0 0-10,-3-4 6,3 4-1,0 0 1,-1-3-5,1 3-5,0 0-3,0 0-2,0 0-6,0 0-11,0 0-7,-3-3-12,3 3-4,0 0-14,0 0 0,0 0-7,0 0 13,14 5-10,-4-5-14,8-1 24,6 3-1,7-3 12,14 1-2,3-1 2,27 1 0,-26-1-9,27 2 1,-2-1-4,-1 1-10,3 0 1,3 0-5,-5 4-2,-2 3-2,0-2-5,-24-2-4,1 0 0,-4 3 1,2 0-8,-6-1-2,-2 1-9,-12-3-5,-2 0-8,-11 0-10,2 1-3,-1-5-3,-8 1 7,-1 3 0,0-4 3,-2 2 5,0-2 1,-4 0-1,7 0 7,-7 0-5,3 1 4,-3-1-7,0 0 3,0 0-12,0 0-14,0 0-19,0 0-15,0 0-31,0 0-31,-17-1-21,10 1-151,-2 1-326,1 0 145</inkml:trace>
  <inkml:trace contextRef="#ctx0" brushRef="#br0" timeOffset="39597.5735">4863 13046 145,'0'0'174,"-3"-2"-8,3 2-17,-1-3-6,1 3-12,0 0-4,18-3 3,6-3-9,3 3 3,17-2-8,4 1-5,32-4-10,-3 3-4,6 7-9,-1-11-12,-2 4-3,-1 7-5,3-5-7,-6 2-6,0 5-8,-2 1-2,-6 2-11,-25-2-25,-1 3-18,-4 1-28,-11-6-19,-5 2-26,-1 0-14,-4-3-17,-3 2 2,-4-4 6,-3 3 5,-3 2 2,-1-2 6,-3-1 10,-1 2-14,-3 1 3,-5 2-5,-1 1-6,-4 1-67,-7 4-183,0 0 81</inkml:trace>
  <inkml:trace contextRef="#ctx0" brushRef="#br0" timeOffset="40082.2733">4838 14175 170,'-6'0'167,"6"0"-2,0 0-5,0 0-8,-4-2-6,4 2-6,0 0-18,0 0-4,0 0-10,0 0 1,0 0-14,13-3-1,-2-3-1,4 0-5,11 2 6,2 0 1,16 0-1,3-2 0,24-1-2,2 3-2,-1 0-11,0 4 5,-23-2-19,30 4-3,-9 3-7,-20-3-5,17 5-6,-23-1-7,2 0-6,-3 0-17,-7 3-20,-8-2-5,-1-2-18,-4 0-13,-3-1-3,-5-3-3,-2 3-4,-3-1-7,-1 2 2,-2-4-8,-1-1 0,-2 4 6,-1-3-8,1-1 7,-4 0 1,3 1-11,-3-1-6,0 0-12,0 0-14,-10 7-11,2-7-5,-1 3 21,-5 1-12,1-1-2,-2 4-2,0 0-102,-5-1-232,-3 3 103</inkml:trace>
  <inkml:trace contextRef="#ctx0" brushRef="#br0" timeOffset="40732.6473">4760 15207 137,'-4'-3'178,"1"1"-6,-1 0-7,4 2-8,0 0-15,-7 0-3,7 0-3,-6-2-13,6 2-5,0 0-6,0 0-11,-5 0-10,5 0-7,0 0-5,0 0-7,0 0-2,0 0-4,0 0 8,11 6 0,0-6 2,3 3 9,9-3 3,4 2 0,2 2 6,11-5-9,10 0 2,18-1 4,-17 5-8,19-3 1,-1 4-4,0 0-8,-20-3-1,26 1-4,-6 8-5,-21-6-17,0 4 8,1-1-7,-4 0-5,2 1 1,-9-5-12,-10 1 6,-3-2-11,-1 2-12,-3-5 11,-8 6-6,-2-3-8,-2 0 9,-2-2-9,-2 0 2,-5 0 1,10 0-6,-4 3 6,-6-3-6,0 0 8,7 2-11,-7-2-4,3 1 9,-3-1 0,0 0 3,0 0-2,0 0-3,0 0 1,0 0-6,5 2 1,-5-2 0,0 0 7,0 0-7,0 0-2,0 0-4,0 0-6,3 1-17,-3-1-4,0 0-4,0 0-19,0 0-7,0 0-13,0 0-11,0 0-17,0 0-14,0 0-4,0 0-16,0 0-27,0 0-11,0 0-36,0 0-8,0 0-27,0 0-126,0 0-400,0 0 178</inkml:trace>
  <inkml:trace contextRef="#ctx0" brushRef="#br0" timeOffset="45139.2271">4983 10781 94,'-4'0'148,"2"-3"3,-3 1-22,5 2-8,-3-3-13,3 3-21,0 0-8,-6-1-5,6 1-10,0 0-4,0 0-5,0 0-1,0 0-10,0 0 4,10-3-15,1 3 12,3 3 2,8-2-2,0 0 0,8 1 2,-2 1-4,15 2-3,4-1 5,-1-2-9,2 8-7,23-5 6,-22-3-7,24 5 8,-6-2-7,-18-2-5,0 4-2,20 0-13,-21 0 19,2-1-13,0 1-7,-1 0 0,-4-2 6,-8 6-4,1-10 2,-10 4-6,-3-3 6,-2 3-5,-7-3 1,-2 1-1,-4-1 4,-5-1-4,1 0 3,-1-1 0,1 0 1,-6 0 13,6 1-6,-3 1 7,-3-2 5,5 0 1,-5 0-4,6 2-3,-6-2-4,0 0-2,0 0 6,4 0-13,-4 0-11,0 0-14,0 0-30,0 0-33,0 0-20,0 0-50,1 4-10,-1-4-26,-5 8-96,-2 2-301,-3 5 133</inkml:trace>
  <inkml:trace contextRef="#ctx0" brushRef="#br0" timeOffset="54576.8115">6462 9844 78,'-5'-9'69,"3"1"-7,-4-2-1,1-1 3,-1 3-12,0-1 2,1 2-3,-2-3-5,-2-1-1,1 3-10,-2-2 4,4 0-26,-4 3 14,-1-4-2,4 5 4,-4-4-2,1 3-6,0 0 11,0-1-14,3 2 3,-3 2-3,3 0-6,-3 0 10,2 1-9,-2 0-6,0 1 7,0 2-7,-4 0-4,0 3 2,0 2-2,0 1-6,-3-1 8,3 2 3,-7 4-5,0-2-1,1 3 1,2 0 5,1-1 3,3 0-4,-6 3 0,7-5-13,-1 4 12,3-3-5,-3 4 0,-2 3 8,2 1-4,3-5 2,0 0 5,1 1 0,-2 10-14,3-10 13,-1 3-8,-1 6 6,-1-1 5,1 1-13,0 0 6,1 0-2,-3-1 1,2 0-16,1 0 19,2 0-1,-4 3 1,1-3-3,1 3-7,2-1 8,-2-1 7,-3 1 1,3-2-10,-1 1 4,3-1-5,1-5 6,-6 5 12,5-6-15,3 1 6,-2-1-4,0 2 2,-1-1 0,2-1-3,2 2 1,-2-1-1,2 4-2,-2-5 5,2 0-2,1 1-5,0 0 9,3-1-7,0 2 2,2-1-1,1 3-4,1-2 4,0-1-1,3 0 2,0 0-1,-1-1 0,0 0 0,2-1-2,-1-3 3,2 2-2,-1 3-4,2-4 7,0 0-5,0-1 3,-1-1-3,0-2 6,3 2-10,-3 1 8,2-5-7,1 4 15,0-3-17,2 1 8,-1-1-4,0 1 3,-1-3-2,1 1-2,0 0 0,1 3 1,-1-4-3,-5-1 3,6 0-1,-1 1 0,0-2 19,-1 1-16,-1-2-3,-1 1 2,3 0 8,-3-3-6,0 1 4,5 0 4,-3-1 1,3 2 5,-1-3 4,1 0-1,-2 0 5,3-3-6,-2 2-6,1-2 11,-1 1 1,3-2 3,-1 2-2,-2-4-2,0 1-1,6-2 2,1-3-4,-3 2 8,3-2-5,0 2 0,0-4-2,-2 0 0,3-2-1,-1 0-2,0 2 0,-1-4 3,1 2 5,-1-1 6,0 0-3,-2-3 1,0 6 9,1-3-4,-4-3 7,-2 5-1,1-4-5,0-1-1,-3 2 7,-2 4 2,-1-1 0,2-3-4,1-5-4,-1-2-2,-1 8-3,2-10 3,-3 0-4,1 2 2,-1-3-6,0-3-5,-2 0 0,1 0-7,0-2 2,-1-1 0,0-1-3,-1-1-1,-2 2 4,0-4-3,-2 2 9,1 0-13,-4 0 7,1 3-7,0-5 1,-1 2-3,-2 1-5,0 3 6,1 3-6,-3 1-1,1 2-5,-1 7 1,-1-1 4,2 6-5,-5 0-4,4 1-9,0 5-15,-4-1-20,-1 2-21,1 3-29,0 2-22,-2 5-31,-2 4-17,2 6-15,-5 7-32,2 8-158,-2 13-404,3 5 179</inkml:trace>
  <inkml:trace contextRef="#ctx0" brushRef="#br0" timeOffset="55676.724">6665 10996 62,'-6'-7'70,"-1"4"-7,0-2-5,0 0-2,1 3-6,-3 0 1,0 2-5,1 4 1,-2 1-2,-3 0-5,0 3 0,-1 1-6,2 3 3,-1 1 4,-3 3-9,3-3 4,1 1-4,-1 5 3,3-4-1,-4 5 0,3-5 1,1 6-4,-5 0 0,3-2 13,3-2-19,0 4 6,-2-5-10,2 1 6,-2 4-19,4-3 20,-1 6-5,1-1 5,1-6-3,1 1 4,0 1-9,1-4 9,-6 9-8,4-6 7,1 6 5,0-5-9,0-1 5,2 2 3,0-2-4,1-1-4,-1 1-2,1-2-3,1 0-4,-1 1 6,1-1-8,2-1-1,-1-2 4,3 3 3,-1-3-13,1-1 8,-1 5-5,1-2 5,1 2 2,3-1 2,-2 0-6,2-1-7,-2-1 9,1 1-3,1-2 1,-5-2 1,6 1-7,-1-1 7,-3 1-4,5 0-4,-4-3 1,1 2-1,-1-2 3,3 0 1,-3 0 3,2 0-4,0 0 2,0-2 2,2 1 1,1-2-1,-2 0 9,0-1-1,2 0-1,3 1 7,-3-3 4,4 1-4,0 1-1,-3-3 4,1-2-1,3 1-3,-2-1 4,1-2 0,1-1-2,1 0 2,-1 1-5,0-3-1,1 0 1,-1 0 5,3-1-3,0-2 4,-5 1 1,1-3 5,1 1 8,-2-1 3,-2 2-5,0-3 3,2 1-7,0-1 4,-2-5-6,5-3-3,-4 7 7,-2-3-15,3 0 3,1-3-3,1-2 1,-8 4-2,9-4 4,-8 6-1,-1-4-2,6-3 1,-2 1-4,-3 3 6,2 0-1,-2 1-3,0-1 7,-1-8-3,2 7-4,-2-5 4,1-1 9,-2 6-12,-2 1-1,7-11 2,-6 5 0,-1 5-2,3-8-4,-3 1-6,1-1 5,0-3 2,-2 3-8,2 0 1,-2 0-8,-1 6 0,-2 1 5,0 0 3,0-1-5,-2 0 3,-1 2 7,0-2 6,-2 3-17,-1-1-8,1 1 2,-4 1-8,1 0 7,1 1 2,-3 1-6,-3 1 10,2 0-10,-9 1-6,6 2-11,-6-4-9,-1 4 2,0-2-8,-3 3-9,-1 5-13,2-3-13,-2 5-15,0 2-22,1 2-7,0 5-16,3 3-18,2 5-22,-3 3-14,3 5-21,1 8-187,1-2-422,-3 16 186</inkml:trace>
  <inkml:trace contextRef="#ctx0" brushRef="#br0" timeOffset="56733.8909">6462 12218 121,'-6'-9'130,"3"1"-19,-2 0-2,-2 0-10,1-1-7,0 1-13,-1 0-4,2-1-2,-2 1-2,0-1-6,0 1-3,1 2-12,-3-2 4,1 3-7,0-2-8,-1 1 2,-1 4 1,2-2-3,-2 3 3,3-1-19,-3 0 2,0 2-4,-1 0-4,1 2 7,-4 5-5,1-2-7,-1 1-2,0 3 2,0 0-3,0-1 2,0 9-2,0-5 2,-2 2 1,2-1 1,0 6-6,0 0 3,0 2 4,1-1 9,1 3-6,0 0 3,0 1-4,2 0 3,-1-2-3,1 2 11,4 2 1,-4-1-6,3 0 1,0-1-5,0 2 1,3-8-2,0 9-3,-1-2-1,1-4 2,4 4-1,-3-7 3,1 0-6,1-2 1,-1 2 6,2 0-3,-2-2-3,2 5 2,0-3 2,0-3-4,0 6 0,2-6-2,-4 2 7,5-5-11,-2 3 2,1 1-2,-1-3 2,1-1 4,1 5-5,-2-5-1,3 5 1,-2-8 0,2 8 7,0-7-9,-1 2 1,4 3 4,-3 0 7,3-1-12,0 2-1,0-3 2,1 0 0,0-2 7,2 1-4,-3-2-4,1-3 1,-2 2 1,4-1 0,-3 1 0,1-4 8,4 2-4,-3-1 2,0-2 2,2-1 2,-3-1-4,8 3 8,-2-4-1,-1 0 5,4-1 0,-3-1 1,3-2 2,4 0 0,-6 1 3,0-3 0,1 0-6,1-2 15,0 4-1,-4-4 0,2 0 4,-1-5 2,6 1-2,-3-3-2,-2-1 7,2-4-11,-2-1-4,1-1-4,-1 0-1,0-4 5,2-2-6,-3 1-5,1-5 0,-1 4-2,4-19 1,-5 14-3,-1 0-1,0-18 2,-2 6-3,-1-1 5,-7 11-3,3-14 4,-5 13-3,1 1 5,-4-1-6,0 3 0,0 3-2,-2-3 10,-1 4-6,1-1 0,-1 7-1,-1 1-4,-1 3 6,2 4-10,0-1-3,0 6 2,1-2-8,-1 4-7,1-2-31,-1 4-26,1 0-23,-1 4-50,6 1-31,-14 4-35,7 1-20,-3 8-36,-3 10-168,-3 5-459,3 4 204</inkml:trace>
  <inkml:trace contextRef="#ctx0" brushRef="#br0" timeOffset="57710.0344">6810 12971 104,'-2'-10'134,"2"0"-7,0 3-5,-4 2-8,1-4-10,-1 4-5,3-2-8,-2 5-8,0-3-1,-2 2-15,0-1 0,0 1-8,-3 1-8,1 1 4,-2 3-12,-4 1 0,-1 2 2,-6 3-9,6 1-4,-7 0-5,4 3 2,-3 0-3,-1 1 6,1 4 0,2 1 1,0 2-5,1-5 7,-1 10 0,0-7 8,3 8-7,-2-1-3,3-1 16,0 4-10,0-2-2,3 0-6,-1 1 3,3 1-5,0 0-3,-2-1 0,4-1-3,-2 3 2,5-3-3,-4 0-4,1-1-3,1-1 6,3-4-7,-1 6-2,-1-6 1,3 6-3,-2-9 2,-2 8-2,3-2-2,2-2-2,-2 2 3,0 4 0,3-3 0,-3-5-1,2-2-1,1 2 1,-1 8-3,1-9 1,0-3 4,1 2-5,-1 0 4,3 1 2,-2-1-3,-1-1 0,2-4 3,-1 1-2,1-4 2,3 4 2,-2-1 5,0-2 6,2 3 5,1 2-13,0-2 4,1 0 4,-2-3-4,5 2 4,0-1-2,1 1 5,2-1-3,0-1 0,1-2-4,1 0 2,6 0-8,-7-2 6,2-2-3,-2 0 0,3-1 7,-3-2-8,3-1 9,-2 0 1,2-3-2,-1 1-2,-1-3 5,2 1-2,-1-2-3,5-5-1,-2-1 0,3 3 0,-4-7 0,2 1-3,-2-5-2,-2 1 8,2 0 0,1 0-10,-3-5-1,1 3 10,-3-1-12,3-3 9,-3 1-3,-1 1 11,2 0-3,-4-2-12,-1 4 5,0-3-9,0-1 11,-4 6-3,1-8-6,0 3 2,1-4-3,-2 3 1,-3 0 8,0-1-9,1 0-5,-3-4-2,2 0 5,-3 1-3,0-2 7,0-2-5,0-1 4,0 3-6,0 1-4,-3-1 0,2 3 2,-3-2 2,1 4 0,0 9-4,-3-9 2,2 9-1,-2-1-9,-1 2 9,0 1-3,-2 0-1,1 3 2,0 5-5,-2-5-9,-1 0-9,2 5-19,1 2-15,-2 0-12,0 1-27,-3 1-23,1 3-19,-5 6-34,4 5-29,-8 4-28,1 6-22,-9 10-133,1 7-414,4 6 184</inkml:trace>
  <inkml:trace contextRef="#ctx0" brushRef="#br0" timeOffset="59373.5009">6201 14562 15,'1'-8'66,"2"2"-4,0-3-3,-3-1-13,3-1-4,1 1 3,1-3-14,-3 1-3,3-2 4,-4-1-5,2 2 4,-2 2 0,2-5-4,0 0-4,-3 1 4,1 3 0,-1-1 12,-1 2 11,-1-1-2,1 1 3,1 1 11,-5 0-16,3 1 5,-2 0-11,-2-2 9,2 4-1,-2-3-8,-2 3 2,5 2-7,-4-2 11,-3 2-6,2 0-2,-1 5 0,1-6 3,-1 1-2,-1 4-4,1-2 5,-3 5-6,2-4-10,1 4 16,0-2-14,-2 2 2,1 2 0,2 0-3,-5 5-1,3 0-3,0 0 5,-1 0 3,1 4-1,0-1-3,3 3-3,-2 1 5,3 1-6,-3 6 7,1 1 3,-1-2-6,-2 3 9,4 0-11,-1 1 5,2 3-7,0-3 7,-2 1-12,2-2 6,2 4-1,1-4-1,0-7 4,-2 2-12,0 6 13,3-6 3,-1 0 0,0 4-4,3-5 4,0 2-5,-1 3-2,1 4-3,-3-9 3,3 5 6,0 1-12,0-4 5,4-4-12,-4 9 6,3 1 1,-3-7-1,4 6-1,-3-9 2,2 2-6,-1-2-1,2-1-1,3 0-4,-6-4 10,4 4-9,-1 0-1,1-4 0,0-3 1,-1 3 1,0-3-2,0 1-4,1-2 5,-2 0-2,2 3 0,1-3 3,1 6-3,-2-8-5,2 4 7,-2-4-2,3 3 2,-1-4-3,3 3 7,0 1-10,-2-1 3,1-4 3,2 4 1,4-2-7,-2-1 2,-3-2-1,3 1 7,-1-3-5,4 2 5,-3-2-5,1-1 0,1 0 3,-2-2 0,2 2 0,8-7 7,-8 7 6,5-7 0,1 0 1,-2 0 3,0-1-1,1 2 3,-6 0 2,6-5 1,-1 2 1,-3-1-6,-2-1 3,-1 1 3,2-1 2,-1 1-3,-1-1 2,0 2 1,-1-4 3,1 1 0,-2 0-2,1 0 4,-3-2 1,4 2 11,-3-1-11,0-4-1,1 1-9,0-4 1,0 4-7,-3 2 7,4-7-1,-3-1-6,-3 6 5,0 0 1,1 3 5,-2-4-6,0 1 12,1-1 3,-2 6-12,2-4 3,-3-1-2,1-1-6,0 2-2,-1-4 8,0 3-4,-2 2 1,2 1 5,1-5 3,-4 7-9,0-4 9,0-1-2,0 1 8,0-3-8,0 1 15,0 7 13,0 0-14,0-6-6,0 4 7,0-5-8,0 0-20,-4 1 26,4 0-7,-2 3 7,0 0 5,0 1-8,-3-2-4,2-3-3,0 5-4,2 0-4,-2-1 6,0 1 4,-2-2-5,3 2-6,-2 3 4,1-1 8,-1 0 3,-2 0 6,3 0-6,-1-2-4,-2 3-4,2-2-6,-3-4-2,0 3-1,0 3-5,0-4-7,0 3-4,-3-1 2,3 0 5,1 3-5,-1-1 0,-1 2 2,1-1-7,0 0 8,0 2-6,-3-6-5,4 4 3,-2 3-3,-2-2 5,5 2-6,-3 1 2,1-1-4,-1-2 2,2 4-1,-2 0 0,-1-3-8,2 3 9,-3 0-4,3 2-2,-5 0 3,2-1-3,-4 2 7,4-3-1,-3 3-12,-2 0 11,5 0-3,-6 0 0,5 3 3,3-3-5,-2 0 2,-1 0-2,1 0 11,1 3-7,1-3-4,-1 1 1,0-1-3,4 3 6,-2-1-4,2-1 6,-4 1-8,2 0 5,1-2-1,1 3-5,-1-1 8,1 0-20,5-2 18,-9 3 1,5-2-1,1 3 5,-3-4 4,2 2-9,4-2 4,-7 2 1,4-1-3,3-1-4,-5 0 3,5 0 1,-5 0 7,5 0-8,0 0 4,-2 4-3,2-4-2,0 0 5,-5 1-7,5-1 7,0 0 0,0 0 0,0 0-10,0 0 0,-5 2 4,5-2 7,0 0 0,0 0-6,0 0 0,0 0 8,0 0-8,-2 2 4,2-2-6,0 0 9,0 0-5,0 0 9,0 0-13,0 0 6,0 0 8,0 0-16,0 0 8,0 0-2,0 0 3,0 0-2,0 0-1,0 0 12,0 0-18,0 0 6,0 0-2,0 0 2,0 0-13,0 0 14,0 0-4,0 0 8,0 0-5,0 0 10,0 0-19,0 0 7,0 0 11,0 0-9,0 0 2,0 0-5,0 0 6,0 0-12,0 0 6,0 0 4,0 0 6,0 0-6,0 0 8,0 0-8,0 0-3,0 0 2,0 0 2,0 0-8,0 0 3,0 0 4,0 0-3,0 0 0,0 0 12,0 0-10,0 5-18,0-5-20,0 0-20,0 0-20,0 0-33,0 0-24,0 0-32,0 0-30,0 0-44,0 0-37,0 0-21,0 0-28,12-10-217,-7 6-588,2-4 261</inkml:trace>
  <inkml:trace contextRef="#ctx0" brushRef="#br0" timeOffset="117875.0332">7007 5843 66,'-4'-1'207,"-2"0"4,6 1-12,-6-1-8,2 1-12,4 0-11,0 0-15,-4-3-8,4 3-18,0 0-17,0 0-11,0 0-10,0 0-6,11-2 6,-1 2-5,11 0-2,5 1-1,3-2-7,13 1-4,5 1-1,-1-2-24,2 1 1,0 0-5,4-2-4,20 0-1,-25 3-4,19-1-5,-20-4 2,1 4-5,-2-3-6,-3 3 1,0 0-1,-4-4-3,-8 4-2,-6-1-3,3-1 3,-6-2-1,-6 3-6,-1-2 3,-1 1 6,-6-2 4,-1 3-5,-1 0-6,0 1 3,-1-1-2,-4 1 4,6-2-6,-6 2 0,0 0-13,3 0-17,-3 0-20,0 0-10,0 0-17,0 0-17,0 0-7,0 0-7,0 0-7,-6 9-3,-1-4-13,2-4-15,-6 5-14,0-2-11,-3 3-146,-3-2-334,-3 0 148</inkml:trace>
  <inkml:trace contextRef="#ctx0" brushRef="#br0" timeOffset="118268.4661">7020 5999 141,'-8'0'182,"3"1"-7,1-1-20,4 0-6,-7 2-11,7-2-9,-3 1-8,3-1-22,0 0 7,0 0 5,0 0 5,14 1 2,-1 2 9,8-3-2,5 3-3,4-2-6,11-2-1,-1 1-9,4-1-5,3 3-8,-5 3-4,4-4-7,-2 3-8,0-4-1,0 3-10,1-6-1,1 6-11,-2-2 0,-3-1 3,2 1-9,-13-3-13,0 2 2,-4-3 1,-2 3-7,-3 0 3,0 3-1,-8-6-3,-2 2 2,-1 2-1,-3-2 4,2 1 5,-5-3 2,0 3 4,0-1-9,-4 1-1,6-6-2,-4 5-2,-2 1-5,0 0-2,0 0-8,0 0-12,5 0-11,-5 0-9,0 0-24,0 0-2,0 0-13,0 0-22,0 0-22,0 0-26,0 0-32,0 0-28,-21 1-38,11 0-13,-7 2-199,-5-3-472,1 2 209</inkml:trace>
  <inkml:trace contextRef="#ctx0" brushRef="#br0" timeOffset="119001.9321">4845 5977 144,'-13'-2'171,"-1"-2"-5,6 3-6,1 0-1,2-2 1,0 3-12,5 0-15,-10 0-21,7-3-9,3 3-14,0 0-7,0 0 0,0 0-6,0 0 8,25 6 7,-3-5-2,7-2 2,12-2-1,5 3 0,2-5 0,24 4-1,-1-1-7,-21 0-10,26-3 1,-4 5-7,-3-5-8,-2 5 0,-17-4-7,1 3-9,21-1 2,-23 4-10,2-2-4,-3 0 0,-2 1-6,-1 0 2,-5-1-6,-11 1 1,-5-1-3,-1 0 7,-8 0-3,-3 0-7,-3 2 0,0-2 1,-5 0 5,3 0 4,-3 0-1,-4 0 8,6 0-4,-6 0-5,0 0-11,0 0-2,3 3-8,-3-3-18,0 0-17,0 0-18,-9 6-16,5-5-15,-3 3-9,0 0-9,0 1-11,-3-1-13,0 3-12,-5 0-5,2-4-15,-3 2-5,-5 4-11,0-3-17,-3 3-126,0-4-341,-4-3 151</inkml:trace>
  <inkml:trace contextRef="#ctx0" brushRef="#br0" timeOffset="120115.0402">4735 6063 159,'-4'-1'190,"4"1"-7,-4-3-22,4 3-8,0 0-16,0 0-8,0 0-5,0 0 2,0 0 12,18 1 5,-4-1 2,7-1 4,6 1-9,0-2-6,12 3-10,2 1-4,1-2-5,1 2 4,4-2-12,1 1 0,1 1-3,23 0-7,-25 3-5,22-6-3,-23 6 2,4 1-16,-4-6-10,23 2-2,-25 2 1,2-1-6,-5 2-3,-2-4-7,2 6-1,-13-7-8,0 0 9,-1-3-12,-3 3-1,-1-2 7,-6 2 3,-3 0 10,-6 0-12,2 0 16,-3 0 5,0-2-1,-2 1 1,-1 4-2,1-3-3,-5 0 0,6-2-12,-6 2-5,6-1-3,-6 1-1,0 0-9,0 0-2,5 3-2,-5-3-8,0 0 2,0 0-2,3 0-3,-3 0-2,0 0 16,0 0-14,0 0 6,0 0-12,0 0-2,0 0 2,0 0-4,0 0 0,0 0-6,0 0 3,0 0-2,0 0 2,3 4 2,-3-4-7,0 0 8,0 0-2,0 0 0,0 0 7,0 0-22,0 0 16,0 0-1,0 0 0,0 0-2,0 0 3,0 0-12,0 0 5,0 0 0,0 0 3,0 0-25,0 0 19,0 0 2,0 0-1,0 0 3,0 0-11,0 0 11,0 0 4,0 0-14,0 0 13,0 0 1,0 0-10,0 0 11,0 0-21,0 0 14,0 0 6,0 0-2,0 0 3,0 0-1,0 0-7,0 0 1,0 0 5,0 0-17,0 0 19,0 0-1,0 0-7,0 0 6,0 0-3,0 0 0,0 0 5,0 0-2,0 0 8,0 0-9,0 0 0,0 0-1,0 0 3,0 0 3,0 0-9,0 0 5,0 0 0,0 0-2,0 0 0,0 0 0,0 0-5,0 0 11,0 0-13,0 0 6,0 0 5,0 0-7,0 0 1,0 0-1,0 0 11,0 0-18,0 0 2,0 0 5,0 0-6,0 0 0,0 0-17,0 0 22,0 0-5,0 0 3,0 0-17,0 0 9,0 0 3,0 0-2,0 0 10,0 0-6,0 0-3,0 0 8,0 0 0,0 0 5,0 0-5,0 0 7,0 0-2,0 0-4,0 0-5,0 0 9,0 0-10,0 0 17,0 0-17,0 0 22,0 0-16,0 0-1,0 0-5,0 0 8,0 0 7,0 0-5,0 0-3,0 0 1,0 0-4,0 0 15,0 0-11,0 0 3,0 0-5,0 0-4,0 0 9,0 0 3,0 0 9,0 0-12,0 0-3,0 0 2,0 0-7,0 0 5,0 0 2,0 0 2,0 0 6,0 0-8,0 0-8,0 0 18,0 0-9,0 0-4,0 0-9,0 0 13,0 0 14,0 0-18,0 0 2,0 0 6,0 0-10,0 0 12,0 0-8,0 0-3,0 0-5,0 0-5,0 0 19,0 0-28,0 0 15,0 0 10,0 0 7,0 0-4,0 0-4,0 0 3,0 0 7,0 0-9,0 0 14,0 0-9,0 0-4,0 0-5,0 0 5,0 0-9,0 0 23,0 0-19,0 0-2,0 0-7,0 0-6,0 0 7,0 0-33,0 0-21,0 0-10,0 0-17,0 0-21,0 0-21,0 0-27,0 0-24,0 0-45,0 0-24,0 0-31,0 0-199,0 0-523,0 0 231</inkml:trace>
  <inkml:trace contextRef="#ctx0" brushRef="#br0" timeOffset="121095.0532">3066 5862 159,'-6'-3'170,"6"3"-12,0 0-11,0 0-17,0 0-16,0 0 4,7-5-2,-1 5 0,1-1-4,7 1 3,2 0-18,5-3-2,4 5-1,0-4-8,16 2 1,-11-1-8,9 0-9,-1 1-5,0-1-6,3 1-5,-13 1-5,-1-1-4,3 2 4,9 0-14,-15-2-1,4 1-1,-4-4-6,-7 3 0,4 0-2,-7-1-3,-1 1-2,-2 0-2,-4-1 3,-1 1-7,-2 0 0,-4 0 4,7 0-5,-4 1-1,-3-1-1,0 0-3,7 0-8,-7 0 1,0 0-7,0 0-13,5 3-16,-5-3-6,0 0-15,0 2-19,0-2-12,0 0-14,0 0-21,0 0-10,-19 3-12,11-1-13,-2-2-137,-3 0-318,-3 3 141</inkml:trace>
  <inkml:trace contextRef="#ctx0" brushRef="#br0" timeOffset="122634.1867">3039 5958 78,'-4'1'160,"4"-1"-13,0 0 0,0 0-14,0 0 3,0 0 0,18 2 2,-11 0 3,6-1-4,2-1-7,5 0-6,4 0-2,1-1-6,2 6-7,0-2-8,1-3-9,3-1-9,7 1 1,-10 3-2,1-1-9,-3 1-1,4-3-12,-2 0 10,0 2-10,-4 1-8,1 0-1,-2-1-5,-2 0-1,0-1-7,-4 0-2,0 0-6,-6-2-1,1 2 1,-5-1-17,3 2 14,-3-2-7,-2 0 5,-1 0 0,-4 0-2,7 0-1,-4-2-3,-3 2 0,6 0 0,-6 0-3,0 0 3,0 0-7,0 0 3,7 2-8,-7-2 2,0 0-1,0 0-2,0 0 1,0 0-2,1 2 3,-1-2-4,0 0 1,0 0 1,0 0-3,0 0 3,0 0-4,0 0 3,0 0-5,0 0 3,0 0-3,0 0 0,0 0 3,0 0-9,0 0 8,0 0-2,0 0-3,0 0 7,3 3 6,-3-3-7,0 0-5,0 0 2,0 0 8,0 0-5,0 0 4,0 0-7,0 0-1,0 0 4,0 0-3,0 0-3,0 0-3,0 0 3,0 0 1,0 0 0,0 0 1,0 0-2,0 0-5,0 0 5,0 0 2,0 0-3,0 0 6,0 0 7,0 0-10,0 0-4,0 0 12,0 0-8,0 0 0,0 0 0,0 0 3,0 0-2,0 0 2,0 0-2,0 0 0,0 0 0,-5 4-2,5-4 3,0 0 0,0 0 11,0 0-16,0 0 0,0 0 6,0 0 1,0 0 0,0 0-3,0 0 0,0 0-1,0 0-4,0 0-1,0 0 9,0 0-1,0 0-4,0 0 5,0 0-9,0 0 6,0 0-3,0 0 4,0 0 1,0 0-4,0 0 4,0 0 1,0 0-2,0 0 4,0 0-3,0 0-6,0 0 6,0 0 8,0 0-12,0 0 4,0 0-1,0 0 0,0 0-7,0 0 4,0 0-1,0 0 2,0 0-1,0 0 1,0 0 1,0 0 1,0 0 1,0 0-4,0 0-7,0 0 8,0 0 6,0 0-9,0 0 5,0 0 4,0 0-5,0 0 1,0 0-9,0 0 11,0 0-3,0 0 0,0 0 1,0 0-2,0 0 8,0 0-8,0 0 3,0 0-1,0 0 1,0 0 1,0 0-5,0 0-1,0 0-1,0 0 5,0 0 0,0 0-3,0 0 1,0 0-3,0 0 7,0 0 8,0 0-11,0 0-5,0 0 3,0 0 1,0 0 4,0 0-8,0 0 13,0 0-9,0 0 0,0 0 0,0 0 1,0 0-9,0 0 10,0 0-5,0 0 2,0 0 5,0 0-6,0 0 6,0 0-1,0 0 5,0 0-5,0 0 0,0 0 1,0 0-7,0 0 0,0 0 4,0 0 0,0 0 3,0 0-4,0 0-2,0 0 3,0 0-1,0 0 1,0 0-3,0 0 2,0 0-1,0 0-3,0 0 5,0 0-1,0 0 1,0 0 1,0 0-2,0 0-5,0 0 6,0 0 3,0 0-2,0 0 4,0 0-7,0 0 6,0 0-1,0 0-5,0 0 4,0 0 2,0 0-2,0 0 11,0 0-14,0 0 2,0 0 0,0 0 2,0 0 1,0 0 0,0 0 1,0 0 0,0 0-1,0 0-3,0 0 4,0 0-5,0 0-1,0 0-1,0 0 4,0 0-4,0 0 5,0 0 0,0 0 0,0 0-4,0 0 6,0 0-6,0 0 2,0 0 3,0 0-7,0 0 6,0 0-3,0 0 0,0 0-6,0 0 13,0 0-13,0 0 3,0 0-1,0 0-2,0 0 3,0 0-4,0 0 4,0 0-2,0 0 7,0 0-6,0 0-2,0 0-1,0 0-4,0 0 8,0 0-2,0 0 0,0 0 0,0 0-2,0 0 3,0 0-3,0 0 1,0 0 9,0 0-6,0 0 0,0 0 0,0 0 1,0 0 2,0 0-3,0 0 3,0 0-3,0 0 0,0 0 0,0 0 2,0 0 2,0 0-5,0 0 4,0 0 9,0 0-14,0 0 7,0 0-2,0 0 2,0 0-5,0 0 5,0 0-2,0 0 8,0 0-7,0 0-4,0 0 3,0 0 2,0 0 1,0 0-2,0 0 0,0 0 3,0 0 2,0 0 2,0 0 2,0 0-7,0 0 1,0 0 4,0 0 8,0 0-11,0 0 5,0 0-7,0 0 9,0 0 7,0 0-5,0 0 2,0 0 7,0 0-8,0 0-2,0 0 2,0 0 0,0 0 3,0 0-3,0 0-2,0 0 3,0 0-3,0 0 0,0 0-4,0 0 0,0 0-12,0 0 10,0 0 1,0 0-12,0 0-18,0 0-17,0 0-37,0 0-37,0 0-49,0 0-28,0 0-30,-9 3-267,9-3-529,0 0 234</inkml:trace>
  <inkml:trace contextRef="#ctx0" brushRef="#br0" timeOffset="124039.8519">7248 6788 137,'0'0'254,"0"0"-7,0 0-16,-6 0-20,6 0-16,0 0-18,0 0-5,0 0-7,17-4-4,-4 4-3,9-1-12,1-3-4,-1 4-8,4 0-9,0-1-7,13 1-9,-10 0-4,1 0-7,8 0-8,-7 0-15,8-1-6,-12 2-5,-3-2-7,0 1-6,1 0-2,-1 0-5,-10 0 0,0 0 2,-5-3-1,1 3 3,-1 0 1,-3 0-4,0-3 7,-1 2-7,1 1-1,-6 0-4,4-1-10,-4 1 0,5-3-8,-5 3-5,0 0-2,0 0-20,5 0-13,-5 0-6,0 0-15,0 0-1,0 0-3,0 0-11,0 0-3,0 0-15,0 0-10,0 0-15,0 0-15,0 0-15,-18-2-19,12 3-3,-1-1-13,-1 1-19,-1-1-9,-5 0-6,0 1-25,1-2-137,-2 2-386,-1 2 171</inkml:trace>
  <inkml:trace contextRef="#ctx0" brushRef="#br0" timeOffset="124462.2676">7225 6888 13,'-4'2'171,"4"-2"-12,0 0-7,0 0 1,-3 2-8,3-2-3,0 0 6,0 0 5,14 3 5,-5-1-1,8-1-7,-2-2-4,6 5-5,2-3-8,2-2-8,2 2-1,-2 1-8,3 0 0,1-1-15,0 2-2,-1-3-8,2 4 6,-2-3 1,10 1-16,-8 1-4,-1-2-10,-5 2 1,-1-6-13,-1 2 2,-1 0 5,-5 2-7,1-1-2,-3 0 11,-5-1 2,2 1 4,-4-2 0,0 2 1,1 2-13,-5-4 15,-3 2-6,7-1 12,-7 1-21,6 0-9,-6 0 2,0 0-3,7 0-3,-7 0-4,4-2-15,-4 2 6,0 0 3,0 0-11,0 0-5,1-2-1,-1 2 4,0 0-17,0 0 3,0 0-17,0 0 7,0 0-12,0 0-5,0 0-8,0 0-24,0 0 1,0 0-19,0 0-23,0 0-19,0 0-11,-14-5-22,6 4-21,2-1-20,-9 2-17,1 0-18,-3-5-30,-4 1-19,-3 2-201,1-1-508,-5 0 225</inkml:trace>
  <inkml:trace contextRef="#ctx0" brushRef="#br0" timeOffset="125101.3197">5198 6745 214,'-4'0'225,"4"0"-23,-4-2 2,4 2-22,-4-3-18,4 3-15,0 0 0,15-1 2,1-1-1,9 0-5,0 2-4,15-4 1,2 3-12,-2 2-7,6 2-2,3-3-10,21 4-10,-22-3 0,23 3-2,-23-2-11,22 0-7,-22 0-5,3-2-9,0 0-8,-2 5-1,-4-3-7,-1-1-3,-5-1-5,-8 2-5,-5-4-1,0 2-5,-3 0-1,-8-1 12,-1 1-17,-5-2 0,-1 2 5,0 2-2,-2-2 4,0 0-4,-2 0 2,-4 0-3,7-2 1,-4 0-15,-3 2-5,0 0-10,0 0-19,0 0-12,0 0-27,0 0-28,0 0-22,0 0-31,-16-4-25,3 4-6,-3 0-23,2 1-21,-3-1-14,-6 1-20,-2 3-146,-3-8-429,1 8 190</inkml:trace>
  <inkml:trace contextRef="#ctx0" brushRef="#br0" timeOffset="125552.6954">5232 6838 94,'0'0'188,"0"0"-2,-4 1-10,4-1 3,0 0 6,0 0 6,18 3 5,-5-2 2,1 0-7,7-1-2,3 2-5,3-2-2,1 0-19,10 0 7,4-2-9,2 4-1,-3 1-11,1 2-20,6-1 2,-3-2-15,5-1-7,-4 3-11,2-3 3,-3 0-14,-2-1-10,1 3-18,-3-3 7,0 2-12,-13 0-6,2-1 9,8 2-21,-11-1 4,-2-2 1,-2 3-11,0-2-1,0 2 5,-9-1-14,-4-6 7,-2 3 3,1 2-10,-4-1 2,4 0-6,-4 0 4,-2 0 1,-3 0-2,10 0-8,-10 0-1,7 2 9,-7-2-2,3 1-15,-3-1-3,4 0 8,-4 0-2,0 0 5,0 0-11,0 0 3,4 1-16,-4-1 18,0 0-4,0 0 2,0 0 0,0 0 12,0 0-10,0 0-1,0 0-6,0 0 6,0 0-4,0 0 2,0 0-5,0 0-6,0 0-7,0 0-5,0 0-37,0 0-18,0 0-18,0 0-34,0 0-52,0 0-66,-25-4-71,2 1-285,-5-4-653,0-2 289</inkml:trace>
  <inkml:trace contextRef="#ctx0" brushRef="#br0" timeOffset="126262.1248">3067 6745 72,'0'0'152,"-1"3"-13,1-3-15,0 0 5,0 0-13,0 0-7,0 0-12,0 0 4,0 0-11,0 0-5,0 0 12,11 4 9,-4-4-5,3 0 25,4-2 5,10 2 8,1-1-7,4 0 0,13 0-11,0-1-13,3-1-2,0 1-6,3 0-12,1 1 1,1-2-9,20-3-8,-22 3 0,0 6-14,1-4-1,-1 1-8,-1 1-3,-4-1-2,1-1-5,1 2-5,-17-2-5,-1-1-2,0 2-6,-5 0 4,2 0-1,-13 0-2,0 0-1,-2 2-3,1-2 1,-3 1 10,-1-2-11,-1 1-6,-5 0 1,7 0 5,-7 0-6,4-2 3,-1 1 1,-3 1-3,0 0-2,0 0-4,0 0-5,0 0-9,0 0-18,0 0-19,0 0-20,0 0-26,-9 6-27,0-6-31,-1 2-31,-5 4-18,-3-4-24,-4 5-27,-6-4-148,4 3-428,-1-2 189</inkml:trace>
  <inkml:trace contextRef="#ctx0" brushRef="#br0" timeOffset="128677.3594">3228 6907 144,'-6'2'191,"6"-2"0,-3 1-7,3-1-8,0 0-17,0 0-10,0 0-1,9 5 1,-1-4 4,6-1-1,6 0-3,1 0-2,2 0-9,1 3-6,1-3-1,6-2-7,-3 4-8,10-4-11,1 1 4,-10 4-17,2-3-10,11-3-6,-4 3 0,-9 0-13,11-1-4,1 2-9,-3-2-1,-13 1-9,2 1 0,1 0-5,-1-2-5,-6 2-7,3 1 6,-3-1-7,-5-1 1,-1 0-3,-5 0-12,2-1 9,-3 1 0,-3-2 1,-3 2-7,2-1 1,1 2 0,-4 2 2,-2-3 12,8-1-12,-8 1 0,4 0 9,-4 0-12,0 0 11,7 0-9,-7 0 11,0 0-20,3 1 8,-3-1 6,0 0-13,0 0-5,0 0 13,0 0-7,5 0-1,-5 0 2,0 0 5,0 0-15,0 0 7,0 0-3,0 0 6,0 0 0,0 0-4,0 0 2,0 0-3,0 0 2,0 0-6,0 0 8,0 0-5,3 2 0,-3-2-11,0 0 10,0 0-1,0 0 2,0 0-2,0 0 2,0 0-2,0 0 1,0 0-3,0 0 1,0 0 9,0 0-9,0 0-3,0 0 8,0 0-7,0 0-5,0 0 10,0 0 1,0 0-5,0 0 1,0 0-3,0 0 14,0 0-16,0 0 30,0 0-28,0 0 1,0 0 10,0 0-6,0 0-10,0 0 6,0 0-1,0 0 3,0 0-5,0 0 1,0 0 6,0 0 1,0 0-2,0 0 1,0 0-11,0 0 7,0 0 0,0 0 7,0 0-4,-4 6 1,4-6-3,0 0 0,0 0-2,0 0 1,0 0 3,0 0 4,0 0 3,0 0 1,0 0-10,0 0 2,0 0-7,0 0 9,0 0 3,0 0-6,0 0-1,0 0-6,0 0 11,0 0 0,0 0 1,0 0 0,0 0 0,0 0-6,0 0 3,0 0 6,0 0-11,0 0 8,0 0-8,0 0 3,0 0-1,0 0 3,0 0 10,0 0-8,0 0-4,0 0-4,0 0 6,0 0-3,0 0 0,0 0 0,0 0 6,0 0 0,0 0-1,0 0-1,0 0 0,0 0 0,0 0 4,0 0-5,0 0 3,0 0-2,0 0 13,0 0-8,0 0-7,0 0-7,0 0 5,0 0-2,0 0 1,0 0 2,0 0-2,0 0 1,0 0 5,0 0 2,0 0-2,0 0 2,0 0-8,0 0 1,0 0 5,0 0-3,0 0 7,0 0-5,0 0 0,0 0-3,0 0-2,0 0 9,0 0-6,0 0 0,0 0 10,0 0-10,0 0 6,0 0-9,0 0 2,0 0-7,0 0 9,0 0-3,0 0 3,0 0 5,0 0-14,0 0 5,0 0 4,0 0 0,0 0-1,0 0 2,0 0-1,0 0-1,0 0-14,0 0 22,0 0-8,0 0 1,0 0 0,0 0-1,0 0 1,0 0-4,0 0 1,0 0 4,0 0-6,0 0 7,0 0 1,0 0-5,0 0-3,0 0-5,0 0 8,0 0-2,0 0-5,0 0 5,0 0 1,0 0-3,0 0 1,0 0-7,0 0 11,0 0-1,0 0 3,0 0-1,0 0-6,0 0 0,0 0 5,0 0 0,0 0 0,0 0 6,0 0-6,0 0-4,0 0 11,0 0-11,0 0 4,0 0-6,0 0-2,0 0 15,0 0-14,0 0 2,0 0-3,0 0 1,0 0-5,0 0 6,0 0 3,0 0-4,0 0 3,0 0 6,0 0-8,0 0 4,0 0-7,0 0 1,0 0 2,0 0-2,0 0 3,0 0 0,0 0-2,0 0 5,0 0 1,0 0 1,0 0-4,0 0 5,0 0-2,0 0-4,0 0 1,0 0-4,0 0 7,0 0 1,0 0-3,0 0 6,0 0-6,0 0 3,0 0 2,0 0 10,0 0-14,0 0 3,0 0-4,0 0 2,0 0-3,0 0 2,0 0 1,0 0-2,0 0 7,0 0 4,0 0-8,0 0-2,0 0 0,0 0-1,0 0 9,0 0 2,0 0-11,0 0 7,0 0-7,0 0-5,0 0 4,0 0-2,0 0 3,0 0-1,0 0-6,0 0-2,0 0 2,0 0 3,0 0-1,0 0-3,0 0 4,0 0-2,0 0 3,0 0-4,0 0 0,0 0 5,0 0-2,0 0 2,0 0 0,0 0 0,0 0 2,0 0-5,0 0 2,0 0 3,0 0-1,0 0-2,0 0 10,0 0-11,0 0 9,0 0-5,0 0 4,0 0-3,0 0-4,0 0 0,0 0 4,0 0-4,0 0 0,0 0 2,0 0 4,0 0-1,0 0-6,0 0 0,0 0 4,0 0 0,0 0-4,0 0 3,0 0 1,0 0-1,0 0-3,0 0 0,0 0 3,0 0-1,0 0 0,0 0 5,0 0-5,0 0 3,0 0-4,0 0 6,0 0 3,0 0-4,0 0 1,0 0-2,0 0-1,0 0 7,0 0-7,0 0 0,0 0 3,0 0-1,0 0 2,0 0 0,0 0 2,0 0-1,0 0 8,0 0-15,0 0 5,0 0-1,0 0 2,0 0 0,0 0 0,0 0-3,0 0 1,0 0 1,0 0 2,0 0-2,0 0-1,0 0 2,0 0 2,0 0-6,0 0 9,0 0-7,0 0 1,0 0 1,0 0 2,0 0-2,0 0 1,0 0 0,0 0-1,0 0 2,0 0-3,0 0-1,0 0 4,0 0-3,0 0 2,0 0-4,0 0 1,0 0-2,0 0 5,0 0-4,0 0 3,0 0 1,0 0-3,0 0 0,0 0 0,0 0 3,0 0-3,0 0 5,0 0-4,0 0 1,0 0-2,0 0 3,0 0 2,0 0-3,0 0-1,0 0 1,0 0 0,0 0 5,0 0-7,0 0-1,0 0 8,0 0-6,0 0 1,0 0 0,0 0-1,0 0 7,0 0-6,0 0 0,0 0 0,0 0-1,0 0 2,0 0-4,0 0 3,0 0-1,0 0 0,0 0 1,0 0-1,0 0 1,0 0-3,0 0 3,0 0 0,0 0-1,0 0-2,0 0-1,0 0 5,0 0-3,0 0 2,0 0 0,0 0 1,0 0 1,0 0-1,0 0 1,0 0-4,0 0-1,0 0 3,0 0 3,0 0-2,0 0-2,0 0-2,0 0 3,0 0-2,0 0 3,0 0-3,0 0 2,0 0-2,0 0 1,0 0 1,0 0 1,0 0-4,0 0 2,0 0 3,0 0-1,0 0 0,0 0-2,0 0 2,0 0-2,0 0 1,0 0-1,0 0-1,0 0-1,0 0 2,-4 3-2,4-3 5,0 0-1,0 0-3,0 0 3,0 0 0,0 0 1,1 5-3,-1-5 3,0 0-4,0 0 5,3 4-2,-3-4 0,0 0 2,0 0-1,0 0-4,0 0 8,0 0-8,0 0 1,0 0-1,-3 4 0,3-4 7,0 0-2,0 0 2,0 0-4,0 0 2,0 0-3,0 0 3,0 0-6,0 0 1,0 0 3,0 0 3,-1 4-5,1-4 5,0 0-5,0 0 3,0 0-7,0 0 8,0 0-3,0 0-4,0 0 1,0 0 1,0 0 5,0 0-3,0 0 0,0 0 2,0 0-4,0 0 2,0 0 2,0 0 6,0 0-7,0 0-2,0 0-9,0 0 6,0 0 4,0 0 0,0 0 1,0 0 2,0 0-3,0 0 0,0 0 0,0 0 3,0 0-12,0 0 9,0 0 2,0 0-3,0 0 3,0 0 2,0 0-1,0 0-4,0 0-2,0 0 9,0 0-8,0 0 1,0 0 4,0 0-6,0 0 5,0 0 0,0 0 1,0 0-2,0 0 3,0 0-14,0 0-9,0 0-26,0 0-37,0 0-42,0 0-46,-3 2-45,3-2-54,-4 4-143,4-4-444,0 0 197</inkml:trace>
  <inkml:trace contextRef="#ctx0" brushRef="#br0" timeOffset="129719.5453">1867 1056 177,'3'-10'213,"0"4"-11,-5-3 3,4 5-15,-1-3-2,-1 7-20,2-7-18,-2 7-19,1-3-16,-1 3-21,0 0-4,0 0-14,0 0-7,0 32-11,0-1-5,-1 20-3,-2 34 4,0 7-9,-7 2-7,0 0 6,2 3 2,1-5-11,-6-2-3,8-7-1,0-27-1,0-2 1,2-5-5,-6 1 6,4-4-13,-1-17-6,1 3-4,0-1-1,5-2-8,-7-2-12,4-10-17,-1-1-13,1-1-21,-1 2-26,1-10-28,0 2-43,0-2-37,-2-3-139,5-4-363,-11 0 160</inkml:trace>
  <inkml:trace contextRef="#ctx0" brushRef="#br0" timeOffset="130009.7049">1767 1755 197,'0'-17'208,"7"-2"-21,-4-5-17,7 8-7,0-9-16,5 1-21,-5 11-1,4-6-11,3 5-8,0-1-11,-3 5 1,7-1-18,-7 5-7,2-1-12,-5 2-2,7 5-4,-6 0-10,-2 3-8,-2 2-5,2 0-5,-5 4-10,1-2-5,-2 3 1,-2 2 1,-2 3-4,-3-3 2,-6 12-3,0-7-9,-4 4-5,-1 1-4,-3-5-11,-3 0 2,6 0-2,-3-3-6,3-3 4,0-1 5,3-2-20,0-3 10,3 0-15,0-2-7,1-1-7,7-2-39,0 0-33,-10-2-19,10 2-102,0 0-273,0 0 121</inkml:trace>
  <inkml:trace contextRef="#ctx0" brushRef="#br0" timeOffset="130418.9973">2232 1436 16,'0'0'152,"0"0"-16,0 0-22,-6 27 0,-2-4-6,2-5-14,-1 1-7,0-2-10,0-2-1,4 3-14,-4 0-9,3-2-3,4-4-4,-1 4-7,2-6-2,-1-1-3,0 3 0,3-8 2,-2 0 19,2 2-11,-3-6 4,7 8 13,-3-4 13,1-1 6,-5-3 9,13 3 10,-13-3 1,16-6 1,-6 2-7,-3-3 4,4 0 7,-2-1-9,-1-4-9,-1 2-8,3-6-4,-1-6-8,-2 9 2,1-1-7,-5-5 5,3 4-11,-4 4-2,1-10-10,-1-6-3,-1 9-8,-4 6 4,0-5-10,-1 1-9,0 7 10,0 0-9,-2-1-10,-1 3 2,0 2-7,-1 2-12,-2 2-10,1 1-3,0 5-13,-6-4-10,8 2-6,-3 5-23,1-3-14,2 4-18,-1-5-39,4 6 2,1 0-17,1-5-14,2 4-18,2 0-19,0 1-114,-1-3-349,5-1 156</inkml:trace>
  <inkml:trace contextRef="#ctx0" brushRef="#br0" timeOffset="130827.2008">2570 1359 131,'0'0'224,"0"-9"-9,0 9-12,0 0-20,0-8-8,0 8-8,0 0-27,0 0-2,-7-5-9,7 5-32,-8-4-5,8 4-8,-12 1-15,12-1-12,-12 5 1,6 0-10,-4-2-5,3 6-2,0 1-8,0-5 2,1 9-10,-1-4-5,5 5 5,0-4-5,-2-1-9,1 4 7,3-3-8,0-2 0,1 4 0,1 1-3,2-6-1,0 4 8,3-1-7,3-4 13,-3 1-10,3 4-4,-1-7-2,-2 0 3,-2-1 2,5 1-9,-1-2 2,-1 2 0,2-1-1,-2-1-1,-2-1 3,-2 5-3,-1-4-6,-3-3 4,7 7 2,-7-3-3,0-4 9,4 10-7,-4-10 1,-1 10 11,-2-2-5,-4 1 0,0 3-1,0-1 4,-3-2-7,0 3 5,-4-2 0,1 0-3,2-1 2,-3-2-3,4-1-12,2-1-2,-1-1-15,1-3-21,2 5-27,6-6-27,0 0-32,0 0-45,-15-7-171,13-1-377,5-2 167</inkml:trace>
  <inkml:trace contextRef="#ctx0" brushRef="#br0" timeOffset="131055.9039">2829 1376 241,'3'-5'215,"-3"5"-10,0 0-26,0 0-28,0 0-7,0 0-14,6 13-21,-6-6-2,-2 4-18,2 1-3,-1 5-5,-2 0-10,0 0-2,3 1-18,-3 0 4,1-2 2,0 2-11,1-1-1,-2-5-9,0 1-1,-1 3-6,1-6-20,3 2-23,-4 3-21,1-1-35,0-8-35,2 2-21,-2 0-36,2-1-126,1-7-312,-5 6 138</inkml:trace>
  <inkml:trace contextRef="#ctx0" brushRef="#br0" timeOffset="131229.0643">2886 1286 110,'-2'-7'120,"2"7"-27,0 0-52,0 0-42,0 0-32,0 0-22,0 0-61,0 0 27</inkml:trace>
  <inkml:trace contextRef="#ctx0" brushRef="#br0" timeOffset="131414.5049">3108 1167 11,'0'0'261,"0"0"-39,0-7-28,0 7-14,0 0-26,0 0-11,0 0-11,-1 36-16,-2-19-12,1 9-11,-3 4-6,2-1-13,-3 3-3,-1 1-6,2 0-25,-5 12-30,4-17-18,-1 0-28,1-2-28,-2-1-44,5-6-23,-1-2-26,-2-3-86,1-2-262,-1-2 117</inkml:trace>
  <inkml:trace contextRef="#ctx0" brushRef="#br0" timeOffset="131715.3731">2980 1393 106,'-3'-8'146,"3"8"-16,7-7-4,1 0-23,2 0-5,9-1-13,3-4-3,1 0-24,2 3-2,1-4 1,-1 6-9,0 0-3,-4 2 8,-1 2-15,-2 0-19,-5 3 11,0 1-13,-5 3 11,-1 1-4,0 2-5,-1 1-5,-3 5 14,-2 6-8,-1-7 1,0 7 8,-3 0-15,2-1-4,-6 6 10,6-7 0,-2-1-5,1 0 1,-2-3-2,4-3-7,0 0 7,-1 0-8,1-10-3,-2 14-5,1-8-15,1-6-15,4 11-13,-3-5-6,-1-6 6,9 9-20,-1-8-24,2-5-14,1 2-92,-3-1-212,7-6 94</inkml:trace>
  <inkml:trace contextRef="#ctx0" brushRef="#br0" timeOffset="132408.0136">3625 1245 148,'-10'-5'226,"10"5"-23,-11 0-16,11 0-17,-17 8-20,4 6-10,-4 3-19,-1 2-12,1 3-4,2 2-15,3 3-9,4 3-2,1-7-21,3 4 6,4-1-8,0-9-8,3-2-1,1 2-8,0-1 0,3-6-9,-1 0 8,1-5-2,-2 0 0,1-1-5,-6-4 0,14 3 12,-4-3 6,-10 0-14,15-10 3,-9 0 7,1-3-9,-1-5-1,-2-1 1,-1 4-5,0-14-9,-2 10 4,2 0-8,-6-6 3,3-1-2,0 8-8,0-1 10,3 4 3,-3-2-1,1 0-4,0 4 1,5 0-8,-1 0-2,9-4-2,3-3-8,2 3 6,2 7 0,3 0-11,1 0 6,0 9 1,-3 1-12,2 7 13,0 2-3,0 3-4,-3 2 1,-4-1 7,1 11-5,-4-2-5,-5-5 13,2 12 0,-4-12-2,-3 12-1,1-10 4,-1-1 0,-4 0-3,0-1 1,-6 0 2,5-5 2,-1-2 3,0-2 2,-1-3 1,0 4-1,3-9 13,-6 8 6,3-2 15,3-6 16,0 0-6,-8 2 0,8-2 2,-10-13-8,6 5-6,0-5-10,2-8-4,-2-8 1,8 2-12,-1-6 7,6 1-3,1 3-12,1-3-5,3 1-2,1 5 1,3 1-5,-3 2-2,2 8-3,-1-1-3,0 7-3,-2 2 5,1 5-8,1 2 5,1 4-8,1 4 1,-4 3 9,3 5-1,-1 1-3,-4 4 1,-2-5-11,-3 0-12,0 10-12,-2 1-14,-1 1-13,-7 2-40,2-5-13,-1 1-21,1 0-35,-1-9-20,4 0-26,-4 0-19,1-4-131,1 0-406,1-7 180</inkml:trace>
  <inkml:trace contextRef="#ctx0" brushRef="#br0" timeOffset="132630.1269">4465 1269 46,'0'0'319,"0"0"13,-2-7 1,2 7-20,0 0-40,0 0-24,2-7-37,-2 7-20,0 0-13,15-3-20,-1-2-16,7 3-12,2-3-17,2 3-12,-4-1 2,0 6-44,-5-6-14,-2 3-37,-5 0-34,3 0-22,-2-1-35,-3 2-30,-7-1-43,11 3-22,-11-3 5,3 5-22,-3-5-38,-10 9-122,0-1-383,-4 1 170</inkml:trace>
  <inkml:trace contextRef="#ctx0" brushRef="#br0" timeOffset="132826.5475">4442 1405 67,'-11'12'113,"2"-8"12,4-4-5,5 0 12,-7 8 4,7-8 16,1 7 23,-1-7 12,11 12 0,2-8 9,-2 1-3,6-5 3,7 5-19,-1-2-3,2 0-28,2-2-12,-5 5-6,-1-4-14,-1-5-14,-6 4-6,-4 1-1,0-4-26,-10 2-4,11 2-30,-11-2-33,11 1-39,-11-1-46,0 0-54,13-6-66,-6 4-268,-7 2-511,11-7 226</inkml:trace>
  <inkml:trace contextRef="#ctx0" brushRef="#br0" timeOffset="133214.281">5184 1182 226,'0'-5'243,"0"5"-23,0 0-34,0 0-11,0 0-14,0 0-12,0 29 3,-1-12-20,1 3-8,-3 6-13,1 1-8,-2-9-18,3 7 2,-5 2-11,6-9-4,-2 8-21,0-9-20,-1 1-28,3-8-36,-2 0-30,0 2-50,2-6-39,0 2-31,0-8-125,0 0-333,0 0 148</inkml:trace>
  <inkml:trace contextRef="#ctx0" brushRef="#br0" timeOffset="133424.4386">5241 912 39,'0'0'206,"-2"-20"-21,2 20-41,0 0-50,0 0-24,-3-7-17,3 7-49,0 0-42,3 38-89,-4-13-136,5 3 60</inkml:trace>
  <inkml:trace contextRef="#ctx0" brushRef="#br0" timeOffset="133734.0961">5376 1259 261,'0'0'311,"0"-7"-29,0 7-28,0 0-30,0 0-37,1-6-17,-1 6-23,0 0-11,0 0-5,-1 21-16,-2-10-17,3 0-7,0 8 0,-3-3-15,2-6 3,-3 6-7,2 1-14,1-6-13,-1-1 2,1 2-3,-1-5-5,2-7-4,-1 10 4,1-10 2,-1 9 12,1-9 26,0 0 13,0 8 15,0-8 11,0 0 6,0 0-35,0 0 13,0 0-20,14-32-10,-7 14-12,4-8-2,2 0-7,1 4-9,1 0-13,-2 3 6,1 9-29,-5-2 17,-1 4-8,0 3-12,2 0 0,-2 2-14,2 1-9,-10 2 10,16 5-11,-6-1 1,-3 2 0,-1 3-7,1-2-4,0 7 15,-3 2-19,2 0-13,-4 1-11,1 4-28,0-4-19,-3 3-30,0-5-40,0 0-30,3 1-41,-3-4-28,1-2-1,2 1-140,3-6-448,-1 0 198</inkml:trace>
  <inkml:trace contextRef="#ctx0" brushRef="#br0" timeOffset="133928.9439">5835 1204 64,'3'-3'220,"-2"-2"-23,-1 5-16,0 0-19,0 0-21,0 0-3,0 0 6,3 17-1,-6-4-7,3-4-7,0 8-2,-1-2-17,-1 2-12,1 0 0,-2 1-15,3-3-8,0 1-5,0 2-3,0-6-17,3 5-25,-3-7-23,0-3-26,0 5-23,0-7-31,3 4-29,-3-9-54,0 11-10,0-11-141,0 9-338,0-9 149</inkml:trace>
  <inkml:trace contextRef="#ctx0" brushRef="#br0" timeOffset="134129.2314">5893 1046 48,'-2'-9'267,"1"2"-17,1 4-30,0 3-36,-3-12-53,3 12-64,0-5-51,0 5-27,0 0-28,0 0-48,0 0-88,10 17-189,-7-10 84</inkml:trace>
  <inkml:trace contextRef="#ctx0" brushRef="#br0" timeOffset="134336.923">6134 960 45,'1'-17'297,"0"8"11,-1 9-12,3-18-27,-3 18-37,3-10-22,-3 10-32,0 0-27,0 0-14,0 0-6,-3 29-16,-1-3-9,1 6-6,-4 5-9,-1 9-14,-1 2 1,0-2-4,-1 1-1,0-16-15,3 5 4,-2-6-14,4 2-6,-1-4-5,2-11-15,1 2-14,-1 1-14,1-12-21,0 2-27,0 2-34,2-9-31,-2 4-22,3-7-34,0 0-14,0 0-30,0 0-153,0 0-402,0 0 179</inkml:trace>
  <inkml:trace contextRef="#ctx0" brushRef="#br0" timeOffset="134625.0191">6023 1223 41,'0'0'225,"-5"-5"-2,5 5-17,0 0-23,0 0-10,-3-5-31,3 5-4,0 0-14,0 0-14,26-3 3,-5 1-13,4-4 1,2 1-7,-2 3-10,2-2-7,0 4-5,0-2-12,-5 2-5,1 5-6,-10-5-9,0 2-2,-3 2-9,-3-2-3,-4 2 1,4 3 5,-4 1 4,-1 2 11,-2-1 2,0 3 5,0 0-7,-1 0 3,0 3-4,1 2-9,-4-10-1,2 6 4,1 0-12,-2-5-4,0 2 2,1 0-5,0 0-24,2-4-9,-1 4-19,1-10-22,0 0-16,1 10-21,-1-10-15,3 8-4,-3-8-16,0 0 0,0 0-57,14 0-37,-14 0-111,13-11-358,-6 0 158</inkml:trace>
  <inkml:trace contextRef="#ctx0" brushRef="#br0" timeOffset="134833.1666">6380 951 19,'0'0'148,"0"0"-43,0 0-12,0 0-34,0 0-36,0 0-42,0 0-53,11 27-77,-6-15 34</inkml:trace>
  <inkml:trace contextRef="#ctx0" brushRef="#br0" timeOffset="135663.8729">6699 1243 81,'0'0'103,"8"-8"8,-4 4-1,0-1 0,1 0 3,-5 5-7,7-9-1,-2 6 6,-3-2-8,2-2 9,-1 4-8,1-2-11,-3-4 3,4 4-9,-4-4-11,2 3 12,-3-1 4,0 0-9,0 2-4,-2-2-15,0 1-1,0 1-1,-1-1-21,-4 3 0,0 0-6,-5 6-11,-5 2 3,-3 7-4,-4 1-4,4 6 1,-1 0-6,1 1 0,5 4-6,4-10-2,-2 8 8,7-5-11,-1-2 11,6-2-9,-2 3-7,5-9 13,0 9-5,1-6-4,3-4 13,2 1-6,6-5 1,0 1 4,2-4 0,-1-3-11,8-6 10,-3 0-2,-1 0-11,1-6 10,-2 0-4,-1-3-2,-1-2-1,-2 1 3,-1-3-3,-2 1 7,-3 5 6,-1 2 15,-3 5 6,-1 1 5,0 1-8,-1 5 2,-1-3-11,-1 6-2,0 0-8,0 0 1,0 0 4,-13 24-8,6-8-5,-1 5 1,2-3-5,3 0 3,1 7 8,0-8-14,1 3 8,2 0-5,3-3-2,-1 0 5,3 0-2,1-1-1,1-3 9,-2-4-4,0-2-1,9-3 6,-1 0-7,3-4 11,-3-3-9,7-6-4,0-3 6,3-2 0,-1-7-9,4-12 8,-8 9 1,11-13-8,-8-1 6,4-3-5,-5-3-3,-2-2-4,0 1-4,-5-6 0,0 8-1,-5 10 4,-4 4-6,1 3 35,-3 2 8,-3 7-7,0 7 1,0 10 1,0-19-15,0 19 2,0 0-5,0 0-4,0 0 1,-37 29-1,19-3 1,1 4 2,-6 10-4,6 2 5,5-11-8,0 3 1,0 9-1,5-11 0,4-2 5,-1-1-8,1 1 4,2-3 5,1-8-10,2 0 5,0 0-3,2-3 5,-4-3-2,3-2 1,0-4-7,-2 0 7,2 5 0,-1-9-7,1 2 12,-1 2-1,-2-7 9,5 4 10,-5-4-10,0 0 13,10-1-9,-10 1 2,0 0 2,13 0-8,-13 0 4,0 0 15,10-1-6,-10 1 2,0 0 21,8-3-3,-8 3 2,0 0 0,0 0 12,6-2 20,-6 2-13,0 0-4,0 0-4,0 0 22,0 0 1,0 0-10,0 0-6,0 0-8,0 0 12,0 0-4,0 0-10,0 0 5,0 0-5,0 0-15,0 0-7,0 0-6,0 0-5,0 0-20,0 0-51,0 0-51,0 0-66,0 0-88,0 0-27,6 6-59,-6-6-301,5 7-689,-5-7 305</inkml:trace>
  <inkml:trace contextRef="#ctx0" brushRef="#br0" timeOffset="136241.272">7500 1182 62,'-7'-4'311,"1"4"-7,2-1-19,1 1-12,3 0-33,0 0-20,-4-3-18,4 3-18,0 0-10,13-11-25,1 8 6,7-8-17,6 7-9,12-3-9,3 0-21,-2 3 7,2-2-17,0 4 2,-4 2-31,-10 0 20,-4 0-19,0-4-6,-7 4-7,-4 0-12,-5 2 6,1-2-13,-2-3 4,-7 3-12,10 1-8,-6-1-2,-4 0-25,0 0-16,0 0-31,0 0-36,1-3-33,-1 3-42,0 0-24,-15-7-31,8 2-33,-2-3-1,-2 0-135,-2-3-428,1 0 190</inkml:trace>
  <inkml:trace contextRef="#ctx0" brushRef="#br0" timeOffset="136458.9739">7834 1020 1224,'-9'-14'-75,"-2"-1"21,4-2 48,1 3 27,1 6 29,2 3 23,0-2-6,0 2-12,-1 3 0,4 2-12,0 0 6,0 0 5,-6 17 15,6 0 10,0 7-6,-2 5-1,0 0 1,2 1-11,-3-2-8,2 5 2,-5-1-1,2 0-11,-2-2-36,2-1-29,0 1-42,0-11-50,0-1-62,2 1-131,0-1-330,2-9 147</inkml:trace>
  <inkml:trace contextRef="#ctx0" brushRef="#br0" timeOffset="136768.9876">8458 1013 2989,'-6'-7'-162,"2"-4"110,0 1 44,2 2 20,-2-2 39,1 4 42,2 0-19,1 2-19,0 4-13,1-8-9,-1 8-2,13 2-8,-5 5 0,8 8-2,1 7 0,-3-1-6,1 0 4,-3 8 7,0-5-12,-5 3 2,0 3 0,-2-7-4,-3-5 2,3 1 6,-5-3-7,1-5 7,-1-4 2,-3 0-11,3-1 5,0-6 3,-7 7 8,7-7 8,-8 0 7,8 0 15,-6-15-1,2 5 8,0-7-29,4-2 15,3-12-11,2-3-3,2 0 14,9-15-24,-1 1 10,6 2-11,-1 0-8,-3 20 15,-2-3-4,2 4-11,0 4 9,-3-1-14,-3 12-1,2 1 2,1-2-10,-14 11 13,21-7-35,-21 7-39,19 1-15,-19-1-30,19 12-30,-19-12-48,13 14-44,-4 1-51,-4 2-42,-3 0-160,2-1-517,-1 2 228</inkml:trace>
  <inkml:trace contextRef="#ctx0" brushRef="#br0" timeOffset="137608.1804">9042 989 242,'3'-11'233,"1"0"-13,3-4-8,-7 15-15,6-26-8,-2 10-7,-4 0-10,0 16-9,1-19-1,-1 19-15,0-17-8,0 17-10,-4-18-24,4 18-12,0 0-7,-19-9-13,19 9-8,0 0-8,-45 12-10,23 5 9,1 0-20,0 2-3,0 3 1,3 0-9,2-2-1,4 1-3,2-6-6,6 2 1,4 0-7,-2-3 4,4-3 4,0 1-4,3-3 0,2 0 4,1-2-3,-1-3 3,2-2 2,5-2-5,1-2 0,-3-2 1,4-4-6,-1 0 8,0-4-1,-1-6-6,2 2 3,-1-4-6,-4-6 2,-1 11 7,-3 1 10,0-3 6,-1 0 7,-6 17 8,5-16-1,-5 16-7,2-11-8,-2 11-14,0 0 6,5-10-11,-5 10 1,0 0-2,0 0-7,-11 22 6,9-10 1,-3 4-11,2 2 4,-1-1 3,1-2-9,3 0-1,0 4 1,2-7 6,1 2 0,2 0-4,2-5 1,4 4 7,-1-5 5,3-3-4,5 0 2,-4-2-8,2-6 0,-1 1 9,2-4-6,3-6-6,-2-4 21,2-2-15,-2-4 2,1-7-6,-3 0 19,-1 0-9,-1-1-10,3-17 5,-3 4-9,1-6 9,-4 4-3,-3 0-6,-3 13 11,5 4 15,-7 4 15,0 6 2,1 4 11,-4 14 0,0-19-19,0 19-4,0 0-9,0 0-4,0 0-22,0 0 14,0 0 4,0 0-3,-23 64-10,9-14 33,0-3-20,1 1 2,2-1-1,3-13-5,5 1 2,-4-1-11,6-1 1,1-2-6,0-2 1,4-2-1,-3-6 10,2-4-22,-2-6 3,4 4 15,-1-6-13,-1-1 10,2-4-1,-1 1 3,5-3 4,-3 0 2,-6-2 1,24-8 0,-9-1 1,3-3 2,1-7-13,0-2 5,1 1 3,-2-7-9,-4 2 2,1 0-1,-1 0 8,-6 11-2,-2-1 5,1-1-7,-2 5 23,-5 11-14,6-19 5,-6 19-9,0 0-12,5-12 2,-5 12-2,0 0-1,0 0 0,0 0 0,-15 27 11,5-10-11,-1 5-10,1 4 19,0-4-26,0-5-10,6 0-3,0 2-9,2-2-2,0 0 4,2-7 3,0 3-3,2-2-14,0 1-9,4-2 1,-5-2-12,3-2-6,1-2-22,0-1-15,-5-3-51,13-2-19,-5-4-39,2-3-36,-3 0-163,3-3-465,-3-5 206</inkml:trace>
  <inkml:trace contextRef="#ctx0" brushRef="#br0" timeOffset="137818.3359">9334 762 19,'0'0'248,"0"0"-19,0 0-31,0 0-20,0 0-13,0 0-15,29-20-17,-7 20-13,7 0-12,11 0-43,-12 2-45,1-2-53,-2 3-38,-1 1-14,13 1-14,-11-5-26,14 6-79,-4-2-220,-11 1 98</inkml:trace>
  <inkml:trace contextRef="#ctx0" brushRef="#br0" timeOffset="138035.1368">9965 759 204,'0'0'283,"0"0"-29,0 0-30,0 0-18,0 0-16,0 0-11,27 24-3,-12-6 1,3 3-7,-2 5-9,1-1-12,10 8-7,-11-6 4,4-5-22,-3 4-15,1 0-5,-1-5-19,-7 3 1,1-9-13,-1-3-1,-1 1-7,-2-3-10,0-3-5,-2 1-6,-2-4-12,0 2-15,-1-2-19,2-1-14,-3 3-17,-1-6-25,0 0-29,0 0-64,0 0-53,0 0-49,0 0-20,-13-21-144,8 12-452,0-1 200</inkml:trace>
  <inkml:trace contextRef="#ctx0" brushRef="#br0" timeOffset="138250.5052">10197 778 87,'0'0'231,"3"-19"-21,-3 19-32,0 0-14,0 0-24,0 0-8,0 0-6,0 0 0,-30 41 8,18-18-16,-7-1-6,5 7-4,-5-2-19,5 2-2,-5 12-15,2-14-4,3-1 1,2-3-12,-4-1-9,3-1 1,7-6-32,-2-1-11,3-4-32,0-1-18,1-1-26,0-2-22,0-2-24,1 0-31,3-4-28,-6 2-118,6-2-318,0 0 140</inkml:trace>
  <inkml:trace contextRef="#ctx0" brushRef="#br0" timeOffset="138525.5099">9907 976 36,'0'0'251,"-3"-3"-23,3 3-21,0 0-13,0 0-30,0 0-11,0 0-5,9-6-3,5 8-14,7-2-6,4 4-6,3-4-17,12-4-11,-12 8 6,2-4-25,-1 0 1,-1 0-8,-4-4-12,2 4 3,-4-4-10,-6 1-3,-1 3 3,-7-1-3,1 0 8,-3 1 13,-1-1 2,-5 1 8,8-2-10,-8 2 1,6-1-4,-6 1-7,0 0 6,0 0-19,8 0 3,-8 0-12,0 0-8,0 0-11,5-1-8,-5 1-18,0 0-9,0 0-18,0 0-8,0 0-19,0 0-19,0 0-18,0 0-17,0 0-17,0 0-32,0 0-14,0 0-31,0 0-152,0 0-397,0 0 176</inkml:trace>
  <inkml:trace contextRef="#ctx0" brushRef="#br0" timeOffset="139244.1859">11031 666 1,'0'0'263,"0"0"-20,4-23-15,-4 23-9,0 0-11,0-16-21,0 16-4,0 0-22,0 0-11,0 0-20,0-18-9,0 18-14,0 0-18,0 0-9,0 0-12,-29 3 0,29-3-11,-37 31-2,15-13-7,-1 2-6,-5 11-3,5-6-5,5 0-1,-5 14-5,1-4 2,4-9-8,1 4 0,4-3-2,-1-1 3,4 0-3,2-2-12,2 1 10,3-7 0,3 2-1,-2-2 12,2 7-4,2-9 12,1 1-10,1-2 1,2 0 1,1-1-7,-2-3 6,5 0 1,-3-2-1,1-2 3,0-2 7,-1 0-4,4-3 12,-2 0 1,1-2 1,-1-1-5,1 0 0,0-4 10,0 1 3,-3-1-11,-1 2-8,-1-2 18,1-4-11,-2 6 1,-2-2-14,-2-4 1,0 4-6,0 5-7,-5-15-16,1 3 15,-4 8-7,-5-4-9,0 1-4,-4 1 1,2 2-3,-3 2-8,3-1 7,1 1-14,3 0-14,3 1-17,1 2-28,0-4-22,-2 5-26,2-2-37,7 0-34,-10 2-58,10-2-22,-5 1-192,5-1-506,0 0 224</inkml:trace>
  <inkml:trace contextRef="#ctx0" brushRef="#br0" timeOffset="139715.9293">11324 805 288,'0'0'288,"0"0"-26,1-21-40,-1 21-14,0 0-27,0 0-20,0 0-6,0 0-26,-49 35-12,28-14-11,0-1-8,1 4-10,1-2-12,3 1-9,-1 3-9,5-5-3,-1 4 0,4 1-9,-2-6-11,8-1 1,2 0 1,-2 1-7,3-6 1,0 3-1,3 0 5,0-5-7,2 0 12,2 0 10,0-4 4,2 0 8,-1-1 16,2-2 1,-1-1 14,3 1 0,-2-5-1,5-2 1,1-1 10,-2 1-21,0-6 11,-1-1-1,5-4-14,0 1-6,-1-5 0,3-2-4,-4-3-3,-1 3-12,3-5 4,-3 2-6,-1-1-7,0 2 1,-4-4-8,1 0 2,-4 3-2,-1 2-6,-4-4-8,0 5-2,-2-10 0,-2 10-15,-3 1 8,-1 2-11,-7-1-1,-4 0-8,2 3 1,-2 3-40,3 4-2,-6-3-24,-4 5-8,3 3-17,-3 2-21,24 0-11,-41 6-20,26-2-22,1 3-11,14-7-21,-24 12-9,14-6-8,10-6-8,-15 16-31,6-10 13,9-6-157,-14 18-435,14-18 192</inkml:trace>
  <inkml:trace contextRef="#ctx0" brushRef="#br0" timeOffset="142343.7633">1860 3430 46,'-8'-3'91,"-7"1"-4,3 4-4,-4 5 1,1-2-5,-8 8 3,-2 2-12,-10 9 10,1 2-13,0 0-3,-1 3-2,-3 5 1,2-2 0,0 10 4,1 0-13,-16 18 17,15-17-6,3-2 2,-12 23-10,-6-5-1,23-16 9,-2 2-2,1 0-4,-2-1 1,0 2 3,4-3-4,2 5 3,-2-1 3,2 3-3,1 3 2,0 0-5,-3-2-5,5 3 0,-1-3-1,-11 22 3,17-24-6,-1 2 3,4-1-10,1 2 8,-2-1 2,5-4-5,3 1-7,4-13 6,0 14-5,-2-2 1,5-12 0,5 12 0,-5-11-14,5 0 14,7 10 4,-2-2 1,0-10 2,-3-3-2,4 3-8,3-5-1,-2 3-1,3-2-6,-2 2 0,2-5-9,2 0 3,-1-2-6,1-2 3,-2-2-14,3 0 10,2-3 0,1-1-12,-4-2 10,-7-3 4,8-2 0,-2-3-4,-2-1 6,-1 0-23,2 0-16,-5-2-5,-3-2-16,3 0-17,-2 0-14,2-4-23,-10 2-19,11-2-40,-5-3-32,1 0-20,0-5-16,-4 2-20,0-3-132,-2-1-401,2 1 179</inkml:trace>
  <inkml:trace contextRef="#ctx0" brushRef="#br0" timeOffset="143123.8916">1049 5535 44,'-4'-4'221,"4"4"-11,-2-8-10,-1 4-15,3 4-12,-2-5-27,2 5-11,0 0-13,0 0-4,0 0-10,0 0 1,17 9-7,-9-1 1,3 1-7,-4 0 8,7 1-14,3 7-4,0 2-4,1-1-2,2 3 1,-6-2-12,3 2 1,-1 4-11,-1 0 1,-5-2-6,4 1-4,-3-9 3,2 8-11,1-4-8,-7-4 1,0 1-7,0-1 6,-4-3-11,0-1 6,5 0 2,-6 1 2,-1-1-3,-1-1 11,0 0-5,0 0-2,-1 0 5,-1 2 4,-6 4-9,5-5 15,-5 3-2,-1 0-11,-5 6 6,-3-2 15,0-1-19,4-5 3,-3 8-14,-4-2 9,0 0 1,-1 3-6,0-5-4,1 2-19,-1 0 23,0 1-4,2-1 1,1 1-7,2-5 25,2-3-25,4 1-3,1-1-2,0-4-8,3 1 12,0-2 1,2 0-4,-2-4-9,3 2 8,3-4-10,-7 6 8,3-4-2,4-2 5,0 0 2,-6 5-25,6-5 16,0 0 11,0 0 2,-1 5-12,1-5 17,0 0-14,0 0-10,0 0-4,0 0 2,0 0 5,0 0 5,0 0 0,0 0-21,0 0 15,0 0 1,0 0-1,0 0-5,-8 3 32,8-3-28,0 0 1,0 0-8,0 0-2,0 0 4,0 0 4,0 0 3,0 0-10,0 0-3,0 0 14,0 0-4,0 0-3,0 0 12,0 0-10,-2 5-7,2-5-2,0 0 11,0 0-8,0 0 16,0 0-12,0 0-3,0 0 5,0 0-34,0 0 35,0 0 2,0 0-8,0 0 2,0 0 6,0 0 4,0 0-14,0 0 1,0 0 6,0 0 0,0 0-1,0 0-1,0 0 12,0 0-13,0 0 8,0 0-17,0 0 9,0 0-4,0 0 3,0 0 5,0 0 1,0 0-2,0 0-22,0 0 19,0 0-1,0 0-5,0 0 1,0 0 13,0 0 1,0 0-6,0 0 1,0 0-12,0 0 39,0 0-46,0 0 21,0 0-8,0 0 0,0 0 10,0 0-2,0 0-15,0 0 8,0 0-3,0 0-14,0 0 18,0 0 3,0 0 3,0 0-38,0 0-14,0 0-34,0 0-29,0 0-33,0 0-43,0 0-37,0 0-32,0 0-27,0 0-23,0 0-192,0 0-538,0 0 238</inkml:trace>
  <inkml:trace contextRef="#ctx0" brushRef="#br0" timeOffset="144202.6877">898 7361 63,'0'0'148,"2"-4"7,-2 4-15,0 0-6,1-3-11,-1 3-20,0 0 2,0 0-18,0 0-3,0 0-13,0 0-6,0 0-3,-7 10-12,3-2-4,-1 5 24,1-3-2,-6 12-2,-2 0-6,-1 6-3,3 0-2,-5 1-2,5 4-1,-10 9 4,3 4 4,-2-5-11,1 5 1,-4 3 0,2-3-5,-5 2 1,5 0-2,-1-1 4,1 1-11,-1 1 8,-1-2 6,2-3 4,3 2-9,-3 2-4,5-1-5,-1-1 0,1 2 7,5 1 7,-5-1-4,3-2 6,2-13-4,-1 16-7,0-1-6,-1-1 19,3-12-5,-4 10 1,3 2-6,0-1-42,-4 0 2,4-13 5,2 12 0,-2 1 1,3-1 0,0 2-1,1-14-3,4 1 5,-3 15 5,0-5 2,5-10-13,0 2 5,-2-3-3,2 13 4,0-12-3,0 1 8,2-1-9,-2 0 4,-2 0-6,5-1 12,1 3-2,-4-2 1,3-1-5,-3 1 6,4 0 0,-1 0 2,1 15-7,2-2 6,-2-12 6,3 11-3,-4-11 1,4 10 5,2-8-7,-2-4 3,7 10 0,-6-11-7,-1 4 8,3-2-11,3-3 1,-2 1 1,3 2-1,-1-3 19,2-3-18,-1 2 1,2-3-1,-5 1-3,3 0 1,1 4-1,-2-6 1,0 5-4,0-2 3,-1 0-1,0-4 3,1-1-1,-1-3-1,-1 5-9,2-3 4,-6-5 1,0-1-1,-1-2-12,1 2 13,0-2 0,-3-2-1,3-2-10,-1-1-2,-2-3 5,-3 0 6,1-3 5,-1 2-7,2 0-8,-3-2-4,3 0-7,-2-1-17,-1-3-11,0 3-17,0-3-26,0 0-25,0 0-30,3 2-37,-3-2-28,0 0-26,0 0-30,7 0-9,-7 0-149,3-14-453,-2-2 201</inkml:trace>
  <inkml:trace contextRef="#ctx0" brushRef="#br0" timeOffset="144575.3259">771 10490 1,'-1'-9'257,"1"4"-20,1 0-14,-1 5-26,0-7-8,0 3-14,0 4-14,3-4-19,-3 4-19,3-1-7,-3 1-3,0 0 5,4 9-5,-1-2-6,4 0 5,3 5-4,-2 3-1,2 8-8,-3-7-5,6 8-2,-6-7-11,4 12 11,-4 0-21,-4-3-1,4 5-10,0-2 6,-1-3-3,-2-2-12,0 2-6,-2-9 2,-1 3-3,-2-4-20,2 1 24,-2-1 5,1-6-4,-2 3 8,-2-3-14,-2 5 39,-2 6-3,-5 1 6,-2-3-19,4-6 6,-6 5 1,-6 0 14,2 0 6,-3-5-17,4 2-12,-4 1-3,-1-2-5,1 2-7,-3-3-4,3 1-4,0-5-2,5-1 3,-1-1-33,7-3 27,13-4-12,-21 10-17,21-10-14,-15 5 5,15-5-34,0 0-23,-16 5-28,16-5-4,0 0-28,0 0-22,0 0-24,0 0-26,0 0-24,0 0-43,0 0-50,0 0-252,-18-16-606,18 16 269</inkml:trace>
  <inkml:trace contextRef="#ctx0" brushRef="#br0" timeOffset="148159.4512">5970 5138 93,'0'0'137,"0"-3"-5,0 3-7,-1-5-12,1 5 1,0-6-12,0 0-1,0 2 0,-2-1 7,0 3-1,2-2-1,0-2 0,0 6-8,-2-7-8,-1 2-4,1-2-6,0 2-2,-1-4-4,-1 4-6,0-2-7,0 1 4,-1-3-9,0 4-5,-2-7-6,0 6-1,-2-8-5,2 5-1,-1-1-5,-3-2-1,1 2-4,-3 0-3,2-2 1,-2 3 0,0-1-4,1 1 2,-1-1-3,0 2-9,1 1 7,-2-2 3,1 2-5,-1 3-1,-6-5 0,7 4-4,-5 0 2,3-2-1,-1 3-2,2-1 0,-3 1-1,0 0 2,-4 1-9,6 2 7,-6 0-7,1-1 11,0-1-6,2 4 1,-3 0 5,-2-1 0,2 3-4,1-2 5,2 3-5,-2-1 2,-1 2 10,4-1-10,3 1 2,-1 2 2,0-4-3,-4 2-1,6 4 0,-2-4-1,-5 3-2,4 1 2,2-2-5,-5 4 2,3-2-4,-4 1 1,2 2 4,5-3-1,-2 2-2,-3-1 2,3-2 0,0 2 2,0 0-2,2-1 1,0 0 0,-7 2 0,8 1 5,-1-2 2,0 0-9,1 1 8,0-1-4,1-1 2,-1 1-1,-1 1 7,3 0-4,-4-1 2,3 1-1,-1 0-2,1 0 3,3-3-6,2-1 2,-2 3-5,2-5 0,-3 4-9,4-2 10,1 1 1,-3 1-3,1-1 1,2 2 0,-2 4-6,-1 1 3,4-4-3,-1 2 0,0-4 9,0 4-8,1 1-2,-3 0-1,5-2 2,-2 1-4,1 1 7,-2 1-3,3-3-4,-1 5 4,1-5-1,1 2 1,0 0 2,1-2-5,1-2 4,-2 3-1,1-1-3,2 1 2,0 3-8,-2-6 8,2 6 1,3-2 1,-3 2 5,-2-2 3,6 1-3,-6-5-1,2 3 1,0-1 0,2-1 8,1 0-13,-3-1 7,3 2-10,-3-1 9,5 4 1,-1-3-2,4 1 2,-4-1 8,3 0-8,-1-5 1,2 4-3,-3 2 3,5-2-4,-3 0-1,1-2 8,-1 3-1,0-6-4,1 4 1,-1-3 2,0 1-1,1-1 0,3 2-1,0-2-3,-1-1 1,0 1 1,1-2-4,0-1 6,1 1-1,-2 2-1,3-2 2,-1 0 5,-1 0-8,2 0 1,-1-2-6,1 3 2,-1-1 12,1-2-14,-1 2 5,2-1-5,0-1 2,1-2 4,2 3 5,0 3-11,-1-5 11,4 1-11,-7-3 0,7 0-1,0 2-1,-1-2 3,-3 0-3,-3 1 2,7-1-4,-9-1-1,0-1 1,0 2 5,3 0 1,-4-3-1,1 3-1,-1 0 0,1-2 2,0 0 2,0 1-1,-1-5 6,-1 4 10,2-1 4,1-2-9,-1 0-3,1 2 4,1-6 6,-1 4 5,-1-3 5,2 2-13,-4 1-4,8-3 3,-7 1 2,-5 2 0,2 0-13,0 0 6,1-3-3,-1 4 4,-3-1 4,0-4 7,3 4-22,-3-2 8,0 2 9,0-5-5,0 4-3,2-4-5,-1 3 13,-2-4 11,4 0-14,-2 3 0,-1-4 2,0 0 4,0 1 2,0 2-7,-3 0-3,1-1 13,-1 0 0,3-3-3,0-3-7,0 0 2,-1 1 4,-2-1-14,0 1 12,0-1-5,2-1-4,-3 0-2,1 3 6,-2-3 2,3 1-9,-2 1 4,0-1-3,-2 0 6,2 2-1,-2-2-2,1-2-3,-2 1-10,2-2 11,-4 4 0,4-1 2,-2-1 3,0 2 4,0-2-3,-2 5-4,2-5 6,-2 0-11,-1 0 14,1 5-8,-1-5-2,0 0-2,2 1 2,-4 1-11,0-2 6,2-1-3,-3 4 6,-1-1-6,0-1-1,1 1-4,0-1-1,0 3-4,-3-4 3,2 0 5,0 1 3,0 2 2,-1 3-2,1-5 1,-2 4-1,2 0 4,0-3-7,-7 3-7,6 0 9,1 4-2,-3-2 1,3-1-4,0 5 3,-2-3-7,2 4 0,0-2 2,-3-1 2,3 4 0,3-2-5,-3 3 5,2 2-6,0-2 1,2-1 3,-1 2-2,4 2 9,-4-4-11,1 3 3,3 1 5,0 0-4,-6-3-1,6 3 6,-1-2-10,1 2-2,0 0 3,0 0 0,-7-1 1,7 1 4,0 0-4,0 0-10,0 0 7,0 0 5,0 0-1,0 0 0,0 0 10,0 0-8,0 0-2,0 0-3,0 0 5,0 0-16,0 0 15,0 0-10,0 0-1,0 0-19,0 0-22,0 0-20,0 0-24,-1-4-39,1 4-34,0 0-41,0 0-40,0 0-40,0 0-31,0 0-26,-6 10-219,3-6-613,0 1 272</inkml:trace>
  <inkml:trace contextRef="#ctx0" brushRef="#br0" timeOffset="149052.5676">5677 5118 61,'0'0'184,"0"0"-13,0 0-13,0 0-20,0 0-4,0 0-20,0 0-9,0 0-10,0 0-4,0 0-11,0 0-8,0 0-3,0 0-13,0 0-5,0 0-2,0 0-9,0 0 4,0 0-9,0 0-3,0 0 2,0 0 2,0 0 7,0 0-1,0 0 3,0 0 3,0 0 3,0 0 5,0 0-5,0 0-5,0 0-2,0 0-5,0 0-5,0 0-3,0 0 3,0 0-10,0 0-1,-1-9-1,1 9 0,0 0-1,0 0 5,0 0-1,0 0 0,0 0-2,0 0-1,0 0 0,0 0 2,0 0 4,0 0-1,0 0 1,0 0 1,0 0 1,0 0-1,0 0 2,0 0-2,0 0-1,0 0 2,0 0 1,0 0-6,0 0 5,0 0-3,0 0 2,0 0-2,0 0-4,0 0 5,0 0-6,0 0 3,0 0-5,0 0 1,0 0 0,0 0-5,0 0 4,0 0-2,0 0 3,0 0-8,0 0-2,0 0-1,0 0 3,0 0-1,0 0-6,0 0-4,0 0 3,0 0 3,0 0-2,0 0 0,0 0-4,0 0 3,0 0-1,0 0-4,0 0 5,0 0-5,0 0 12,0 0-9,0 0-4,0 0 2,0 0-1,0 0 5,0 0-6,0 0 3,0 0 0,0 0-2,0 0-1,0 0-1,0 0 3,0 0-6,0 0 4,0 0-2,0 0 7,0 0-2,0 0-5,0 0 7,0 0-5,0 0 3,0 0-3,0 0 4,0 0-3,0 0 10,0 0-13,0 0-3,0 0-5,0 0-16,0 0-11,0 0-23,0 0-18,0 0-23,0 0-39,0 0-34,0 0-58,0 0-11,0 0-158,0 0-434,0 0 193</inkml:trace>
  <inkml:trace contextRef="#ctx0" brushRef="#br0" timeOffset="150559.434">4671 4728 35,'-1'-11'190,"1"1"-2,-3 1 11,5 2-1,-4 2-6,2 0-9,-1 2-20,1 3-14,-3-7-22,3 7-20,-1-3-8,1 3-9,-2 12-14,2-3 0,-1 5-13,1 4 1,-3 7-4,1 3-2,1 0 1,-3-2-1,4 1 3,-1-1-3,1-7 1,-2-3-1,-1 0-5,6-3 4,-3-1-5,0-2 2,-2-1 3,1-2-1,1 1 5,0-2 6,0-3-9,0 0 3,-1 0 0,1-3 11,-1 7 26,1-7 0,0 0 9,0 4 1,0-4 15,0 0 2,0 0 27,0 0-10,0 0-3,0 0-10,2-13-16,-2 9-11,-1-3-12,1-5-7,0-6-12,0-3-8,-1-5 2,-1-4-17,4 8-1,-2-4-8,-2 1-2,2 7-3,0-7-10,0 7 0,0 1-2,3-1-7,-3-1 0,4 0-2,0-8-7,1 9 7,0 5-8,2-2-3,0-1-6,3-7 3,3 8 5,-3-1-4,1 3-4,6-4-11,-5 6-9,1-1-9,0 4-4,-3 3-14,0 1-16,-2 1-6,2 3 7,-1 0-23,-2 3 1,-1-1-5,2 8 16,-3 0 5,1-1 7,-2 10 3,-4-1-9,3 1 13,-3 0-6,-3 5 7,-1 3-13,-3-3-2,-2-3 1,1-1 4,-5 0 4,5-3 1,-5-2 12,2-1-2,-3 5 1,3-9 6,-1-1 6,1-2 10,1-2-1,2-2 13,-1-1 13,5 1 11,-2-2 13,2-1 12,-1 1-1,5-1 9,-5 3-1,2-2-4,3-1 6,0 0-6,0 0-13,0 0 4,-4 1 1,4-1 5,0 0-1,0 0-13,0 0 16,0 0-12,0 0 22,0 0-11,0 0-6,0 0 0,0 0-8,0 0 1,0 0-5,0 0-3,0 0-3,0 0-4,12 0 3,-12 0-6,12 0 1,-1 2 1,2 1 4,3-1-11,-1 5 3,5-2-3,2 5 4,-3-3-2,3 5 15,-2-1-13,0-2 1,-1 3-2,2-3 0,-8-1 11,8 1-11,-5-4 3,-4 2 4,1-2-6,0 2-1,-6-3 0,-3-2 6,3 0 0,-3 0-1,-1 0 4,-3-2 16,7 3 0,-5-3 14,-2 0 8,0 0-17,1 3 4,-1-3-1,0 0-11,4 2 7,-4-2-4,0 0-2,0 0 6,0 0-14,0 0-13,0 0-17,0 0-17,0 0-22,0 0-20,0 0-31,0 0-32,0 0-44,0 0-58,0 0-56,0 0-58,-5-12-201,2 8-600,1-3 265</inkml:trace>
  <inkml:trace contextRef="#ctx0" brushRef="#br0" timeOffset="152160.8219">5136 4623 33,'0'0'151,"0"0"-19,0 0-13,0 0-15,-5 0-13,5 0 6,0 0-2,0 0 4,0 0-3,0 0 9,0 0-5,0 0 8,-3 5 0,3-5 4,0 0 2,-3 2 2,3-2 3,0 0 3,0 0-3,-3 2-1,3-2 8,0 0 1,-2 2 3,2-2-2,0 0 9,0 0-10,0 0-5,0 0-12,0 0 0,0 0-18,0-11-1,0 11 0,-2-7 8,2 7-29,3-10-7,-3 3-14,1-5-4,2 3-6,0-2-9,2 0 7,1 3-10,0-4-3,1 5 8,4-6-19,2 2 0,1 1 0,0 0 0,-3 3-11,3 2-3,-1-2 1,0 2 8,-1 5-7,-2 0 7,3 2-13,-4 1 0,-1-1-20,2 5-2,-3 0 0,-1 2-2,-1 0 0,-1 2-3,-1 1 9,0 7 4,-6-1 4,3-3 8,-3 5-11,-1-4 1,-3 3 3,1-3 2,-1 2 4,-1-1-4,0 0 3,-1-1 6,-4 4-1,2-5-3,1-3 3,2 0-2,2-3 2,-2 0-6,2-1 6,0 0-6,2-4 11,0 2 0,1-2-7,0-1 16,-1-1-9,4 1-2,0-3 11,-5 2 4,5-2-1,-1 5 5,1-5 4,0 0-1,-1 2 10,1-2-8,0 0 8,0 0-4,0 0 8,0 0-16,0 0-8,0 0 12,11 0-9,-2-4 5,6-1 11,5-3 3,8 1 1,-3 0-17,5-5 9,-2 7-5,14-5-4,-4 4-1,2-5 18,-1 6-19,1-4 2,-12 1 1,10 2 6,-1-1-19,-11 2 29,1-1 1,-3 3 3,0-3-7,-4 3 11,-5 1-6,-1-1 0,-4 3 13,0-2 9,-3 1 5,-1 0 5,-2 0 3,1 1 8,0-2 5,-5 2-1,7 0 1,-7 0-5,4-2-7,-4 2-3,0 0-7,0 0-5,6 0-8,-6 0-2,0 0-7,0 0-2,4-3-8,-4 3 1,0 0 0,0 0-2,0 0-5,0 0-7,0 0 1,0 0-4,0 0 0,0 0-1,0 0 6,0 0-10,0 0 3,0 0 0,0 0-1,0 0-8,0 0 7,0 0-2,0 0-1,0 0-3,0 0 0,0 0 4,0 0-2,0 0-1,3 5 1,-3-5-3,0 0 0,0 0-1,0 0-2,0 0 3,0 0 0,0 0-3,0 0 0,0 0 3,0 0-3,0 0 3,0 0 0,0 0-6,0 0 8,0 0-7,0 0 1,0 0 1,0 0 1,0 0 1,0 0-2,0 0-5,0 0 7,0 0 1,0 0-2,0 0 4,1-7-5,-1 7 4,0 0-3,0 0 4,0 0-9,0 0 5,0 0-5,0 0 1,0 0 0,0 0-1,0 0 3,0 0 1,0 0-3,0 0 2,0 0-4,0 0 2,0 0 7,0 0-6,0 0 3,0 0-1,0 0 0,0 0-6,0 0 4,0 0 1,0 0 0,0 0 0,0 0 1,0 0 0,0 0 3,0 0-1,0 0-1,0 0-1,0 0 0,0 0 2,0 0-1,0 0-1,0 0-1,0 0 1,0 0 0,0 0-4,0 0 4,0 0-1,0 0 3,0 0-4,0 0 7,0 0-4,0 0-2,0 0-4,0 0 5,0 0 0,0 0-1,0 0 0,0 0-7,0 0 8,0 0 4,0 0-1,0 0-2,0 0 2,0 0 0,0 0-4,0 0 0,0 0-1,0 0 5,0 0-4,0 0 0,0 0-4,0 0 2,0 0 4,0 0-3,0 0 1,0 0-2,0 0-4,0 0-2,0 0 3,0 0 2,0 0 1,0 0-4,0 0 1,0 0-2,0 0 0,0 0-7,0 0 10,0 0-2,0 0 2,0 0-1,0 0 4,0 0-1,0 0-3,0 0 1,0 0 0,0 0 3,0 0-3,0 0 3,0 0-1,0 0-8,0 0 3,0 0 4,0 0-7,0 0-5,0 0 11,0 0-3,0 0-2,0 0 2,0 0-1,0 0 0,0 0-3,0 0 7,0 0-2,0 0 2,0 0 0,0 0 3,0 0 8,0 0-12,0 0 0,0 0 3,0 0-1,0 0 15,0 0-15,0 0 7,0 0-6,0 0 1,0 0 1,0 0-1,0 0 1,0 0 0,0 0 5,0 0-1,0 0-4,0 0-1,0 0-1,0 0 4,0 0-1,0 0-1,0 0-3,0 0 6,0 0 0,0 0 3,0 0-4,0 0 2,0 0 2,0 0-8,0 0 4,0 0-1,0 0 1,0 0 3,0 0-5,0 0 0,0 0-2,0 0-6,0 0 11,0 0-6,-4 11-1,4-11-4,0 0 8,0 0 0,0 0-8,0 0-9,0 0-10,0 0-3,0 0-11,0 0-6,0 0-9,0 0-18,0 0-19,0 0-26,0 0-23,0 0-18,0 0-24,0 0-18,0 0-22,0 0-34,0 0-25,0 0-20,0 0-33,0 0-217,0 0-600,0 0 265</inkml:trace>
  <inkml:trace contextRef="#ctx0" brushRef="#br0" timeOffset="157819.5446">8366 5018 30,'2'-1'169,"-2"1"6,2-7-14,-2 7 0,3-4-1,-3 4 2,2-6-9,-2 4-2,0 2-11,1-5-7,-1 5-13,0-7-3,0 7-14,-1-5-11,1 0-5,-2 3-11,2-3 4,-1 0-12,1 5-6,-6-7-3,3 1-2,1 1 0,-3 1-3,2 2 1,-2-6-6,0 4-2,-3-3 2,3 2-1,-3-4-5,1 3 0,-1 0-3,1-3 0,-3 4-1,3-1 3,-4-2-10,0 3 4,2-2 3,2 2-4,0 1 1,-3-4-2,3 5-9,-3-1 3,2 1 3,-1-1-8,2-1-6,-1 2 5,-1-2-2,4 3 2,-2-3-1,-2 1-3,2 0 3,-1 0-2,-2 2-5,3-4-3,-2 2-1,0 2 5,0-3-6,-1 2-1,0-1 1,2 1 2,-5-3 0,-1 1-3,1-1-9,-1 0 12,-1 0-6,2-3 4,-2 4-5,-1 2 6,-5-7-6,2 3 6,4 0 6,-6-1-2,-1 1 4,1-3-13,-2 5-2,2-1 3,-2-1 2,3 2 0,-2-5 4,-3 7-13,1-4 2,0-1 1,0 0 3,-1 0-3,-2 3 1,3-1 1,0 0-3,-1-4 8,-2 4-4,-1 0-1,-1-1-4,0-1 2,0-1 3,4 4 13,-14-4-13,11 3-1,-9-3 2,7 5 6,-9-5-3,11 4 9,-12-6-11,11 6 3,-1 0 0,1 1 8,-11-3-3,12 0-3,-3 4 4,-7-7-7,7 8 3,-7-5-11,8 5 11,-8-4-2,8 1 2,-10 0-11,3 1 10,-2-2 4,1 4-1,1 0-5,-4-3-3,3 1-1,8-1 5,-9 1 10,10 2-11,-1-2 13,1-2-11,1 2 6,-1 2-13,1 1 22,3-1-18,-2-2 2,3 1 2,0 3 7,-1-1 0,4 1-10,-3-4 2,1 3-4,1-3 8,-1 4-7,1-1 1,-3 1-3,2-2 3,-1-2-15,1 4 5,-1-1 9,2 0 4,-1-2-10,1 1 21,4 2-11,2 0 2,-5-3-7,5 3 3,1-2 6,-5 2-9,5-2-1,-1-1 12,2 2-2,1 0 3,-2-2-8,-1 3 5,-1 0-6,-3-2 3,0-1-7,-2 2 3,7 0 5,-2-1-10,-6-2-4,2 3 2,0 1 10,0 0-10,-3-3 0,3 3-1,0 0 1,0 0-2,1 0-1,-2 0-6,0 3 6,0-3 2,-1 4-21,2 0 19,0-3 5,-1 2-3,-2-1 1,4 1-5,-5-1-3,3 1 17,-2 1-2,2-1-10,-1 2-1,4-1 2,3 1 4,1-2-10,-1 1 0,2-1 4,-1 2-2,-1 1-1,-2 2 4,2-1-3,1 0-4,-1 5 4,1-3 5,1-2-5,-3 2-1,4-1 3,-4 4-3,-1 2 3,2-7-7,-1 5 11,5-3 1,-1-1 12,5 0-4,1 1-21,-5-1 3,4 1 9,1-2 7,0 2-9,0-3-3,0 3-1,-2 1 1,2-5 2,3 3-4,-3 1-2,1-2 1,2 5 0,-3-1 0,3-2-3,-3 5 1,1-4-5,1 5 12,-4 1-5,2 1 6,0 0 7,1 0 0,-1 0-4,-5 2-1,5-2-2,1-2 7,2 2 0,-1-2-9,1-3-5,0-3 14,-1 3-4,0-1 16,2-2-19,-1 3 5,1-2-4,-1 0-4,1-1 4,2 1-4,-2-1-5,0 3 10,-1-2 0,2 2 3,1-2-11,0 1 4,-1 0-11,1-4 10,2 5 14,-2-4-16,1 4-4,0-1 8,0 1-1,0-1 3,0 6-2,0-6-2,0 5 7,0-3 15,1-1-14,1 0 0,-2 2-10,1-4 10,0 6-3,-1 2-6,2-6-5,-2 0 8,3 0 2,1-2-1,-4 4-7,3-3 23,-2 2-7,2-2-8,0 3-4,1-2 1,-4 0 6,6 3-9,-2 0 5,2 1 2,-2 1 11,0-2-16,2-1 1,1 4 2,1-2 3,-3 1-3,3-2 6,0 1 1,1-3-5,1 3 6,2 3-8,-3-4-3,2-1 8,3 4-1,-4-6-10,4 1 11,2 4-2,1-4 5,-3-4-4,4 4 11,0 0-13,2 2 2,-6-6-1,7 0-4,-4 3-4,3-2 9,1-1 2,-2 1 6,1 0-8,-4-5-6,5 2 0,-2 3 2,-3-5 18,4 7-17,1-10 1,0 3 7,-1 1-5,1-2-6,0 4 11,2-4-1,-1-2-2,2 3-3,3-2 15,-3 2-19,1-1 4,0-1-1,1-2-2,-1 3-9,2 0 10,1-1 2,-2-1-12,0 0 5,1 1 6,-3 0 3,1-2-3,1 5-13,-4-5 12,4 2 2,-4-2-1,1 1-2,2 0-10,0 1 15,2-1-3,0 0-2,-2-1 4,2 0 3,4-1-3,-1 0 1,-2 3-8,0-2 3,-1-1 5,2 4-3,-2-3 2,0-1 4,-3 2-7,0-2 3,1 2-8,-4-1 4,0 2-10,2-2 14,-8 1 2,6-2-10,1 1 6,-3 1 9,-2 0-11,3-1-4,1 3 5,-1-4-3,1 2-3,-4-2 7,3 0 9,2 0-5,-1 1 6,0 3-5,2-8-10,-2 6-3,-4 0 8,3-2-10,-4 0 4,4 2 0,1-1 0,-4-1 6,4 0-4,2 0 4,-4-3 0,4 6-6,-2-3-12,3 3 21,-4-4-7,1 2-3,1-2 13,-1 1-4,-3 1-4,3 1 10,0 1-16,0-3 7,0 1-12,0-7 7,-1 6 7,-3-1 3,0-1-4,5 2 0,-6 0-4,1 0 4,-2 0-11,1-1 11,0 1 4,-1-2-3,0 2-3,1 0-12,2-2 21,-1 2 2,1-2-10,-4 1-5,9 1 13,-7-1-4,7 0 5,-3 1 8,1-4-23,0 1 4,-5 2-6,1 1 3,4-1-1,0 1 2,0-1-6,-4-1 6,1 1 3,-2-2 6,-1 3-2,1 0-5,1-1 2,3-1-6,-4 2 2,-2-2 2,2 2 1,-1-1 3,1 1-5,-1 0 3,1 0 10,-2-2-16,1 4 10,1-4-10,-3 0 5,2 2 2,-1-1-1,0-1-12,0 1 11,0 1 0,-1-2 9,3-2-14,-4 3 9,2-1-4,-4 0-9,4 1 17,-5-1-10,5-1 1,-1 2 1,-4-2 2,4 0-5,1 1 3,2-2 0,-2 3 0,-3-2 2,5-1 5,-4 3-11,4 2-4,-2-4 8,1 1 0,-2-1 0,1-1 0,0 4 0,0-4 2,0 1 3,2 0-11,-2-1 8,0 1-1,-1-1 3,-2 1-6,-3 3 4,2-5-3,-3 5 8,3-5-18,-1 4 13,-1-3 1,-1 2 1,0-2 2,0 1 5,2 3-8,-2-3 2,-2 1-11,1-2 11,1-2 4,-2 2-3,4-1-2,-2-1 10,0 2-9,0-1 5,0-2-5,0-3 1,2 2-14,-2-1 16,5 0 0,-5 1-11,2-1 4,-3 1 13,3-1-5,-2 1-11,-1-1 5,3 0-1,-3 1-6,2-7 12,-3 6 0,2-1-7,-1 0 14,1-5-5,-3 5 2,-1-1-6,5-4-1,-2 4 7,-3 1-4,1-5 0,1 1-2,1 4-5,0-6 17,-2 4 0,0-5 1,1 3 0,-2 3-6,-1 1 3,1 2 5,-1-3-9,2 0 8,-3-1 7,1 3-6,-1 1 3,2-5-10,-2 1 14,2 4 5,-3-6-3,1 2-3,2-3 2,-3 5-12,2-4-2,-1 2 2,2 0-2,-3 1-10,1-2 5,1 3 2,-1-2-4,2 0-4,-3 0 4,1 4 5,1-4 2,-1 1-6,-1 2 5,0 2-2,0 0-1,0-2 6,-1-2-4,1 2 4,0 0 0,0 1-2,-2-1 1,2 0 6,-1 2-7,1 2 0,-1-3 2,-1 1 1,2 0-1,-1 1-5,1-1-2,-2 2 4,2 0-5,-3-4 2,2 6-5,1-5 1,-3 3-2,2-1 0,-2 1 0,0 0-3,2-2 0,-3 1 2,2 2-5,-2-5 4,1 2-6,0 1 5,-1-1 7,0 2-9,0-2-7,-2-2 5,2 1 3,0 2 4,-1-2-10,0 0 6,-1 1-17,0-2 11,1 2 2,-1 2 3,0-6-3,-2 6 3,4-4-2,-2 4 0,-1-2-2,2 2 0,-2 0 8,2 0-8,-3-1 1,2 1 0,-1 0-4,0 1 8,-1-1-5,-1-1-4,1 4 8,-1-2-9,2 0 8,-1 2-4,1 0 1,1-1 0,1 1-1,-4 0-1,5 1 0,0-1 2,-4 0-6,8 2 3,-8 0 4,4-1 2,0 0 1,1 0 7,-3 0-9,6 1 3,-5-1-1,5 1-3,0 0-6,-5-3 9,5 3 2,0 0-6,-5-1 4,5 1 0,0 0 3,0 0-6,0 0 2,-3-2 1,3 2-3,0 0 8,0 0-5,0 0 4,0 0-6,0 0 1,0 0 0,0 0-1,0 0-1,0 0 4,0 0 2,0 0-5,0 0-1,0 0 10,0 0-7,0 0-2,0 0-7,0 0 9,-6 0 1,6 0-2,0 0-2,0 0 5,0 0-2,0 0 1,0 0 1,0 0-4,0 0 2,0 0 0,0 0 0,0 0 3,0 0-6,0 0-2,0 0 7,0 0 4,0 0-16,0 0 8,0 0 3,0 0-2,0 0 1,0 0 1,0 0-4,0 0 4,0 0 1,0 0 0,0 0-10,0 0 5,0 0 2,0 0 0,0 0-3,0 0 4,0 0 0,0 0 4,0 0-5,0 0 1,0 0 3,0 0-11,0 0 6,0 0 1,0 0-2,0 0-2,0 0 1,0 0-1,0 0 1,0 0 1,0 0 2,0 0-1,0 0-1,0 0-1,0 0-3,0 0 0,0 0 2,0 0-1,0 0 8,0 0-8,0 0-2,0 0 3,0 0 2,0 0-2,0 0 8,0 0-4,0 0-10,0 0 8,1 8-6,-1-8 7,0 0 2,0 0-10,0 0 10,0 0-3,0 0 2,0 0-1,0 0-6,0 0 5,0 0 1,0 0 5,0 0-3,0 0 0,0 0-4,0 0 3,0 0-2,0 0 6,0 0 2,0 0-5,0 0 5,0 0 5,0 0-10,0 0 2,0 0-2,0 0-2,0 0 2,0 0-1,0 0-3,0 0-5,0 0 8,0 0-2,0 0 6,0 0-1,0 0 2,0 0-7,0 0 0,0 0 3,0 0 0,0 0-8,0 0 5,0 0 3,0 0 0,0 0-2,0 0 4,0 0-6,0 0 5,0 0-2,0 0 0,0 0-2,0 0 1,0 0 1,0 0 3,0 0-4,0 0 0,0 0-2,0 0-2,0 0 4,0 0-5,0 0 4,0 0-1,0 0 1,0 0 10,0 0-9,0 0 1,0 0 0,0 0 1,0 0 2,0 0-4,0 0 7,0 0-1,0 0-9,0 0 2,0 0 2,0 0-4,0 0 12,0 0-10,0 0 4,0 0-3,0 0-2,0 0 1,0 0 1,0 0 3,0 0-4,0 0 2,0 0 4,0 0-2,0 0-4,0 0 4,0 0 1,0 0-10,0 0 6,0 0-2,0 0 1,0 0 3,0 0 1,0 0-10,0 0 9,0 0 1,0 0-1,0 0-2,0 0 4,0 0 0,0 0-1,0 0-3,0 0 4,0 0-6,0 0-1,0 0 1,0 0 8,0 0-5,0 0 3,0 0-3,0 0 4,0 0-1,6 2 4,-6-2-8,0 0 0,0 0-1,0 0 1,0 0 0,0 0-1,0 0 3,0 0-1,0 0 0,0 0 1,0 0-6,0 0 4,0 0 7,0 0-2,0 0-1,0 0 2,0 0-5,0 0-1,0 0-1,0 0 3,0 0 0,2 3-1,-2-3 4,0 0-5,0 0 4,0 0-2,0 0-3,0 0 4,0 0 1,0 0 1,0 0-7,0 0 0,0 0 7,0 0-10,0 0 5,0 0-2,0 0 7,0 0-2,0 0-3,0 0 6,0 0-8,0 0 3,0 0 4,0 0-2,0 0 4,0 0-7,0 0 3,0 0-1,0 0 3,0 0-3,0 0 3,0 0 0,0 0-4,0 0 1,0 0 0,0 0-2,0 0-1,0 0 3,0 0-2,0 0 1,0 0-10,0 0-8,0 0 3,0 0-3,0 0-11,0 0 12,0 0-3,0 0-5,0 0 5,0 0-10,0 0 0,0 0 2,0 0-2,0 0-5,0 0-16,0 0 19,0 0-6,0 0-10,0 0-4,0 0-18,0 0 6,0 0-5,0 0-14,0 0-5,0 0-9,0 0-8,0 0-11,0 0-12,0 0-8,0 0-15,0 0-23,0 0-16,0 0-24,0 0-21,0 0 0,0 0 6,0 0-15,0 0-142,0 0-417,0 0 185</inkml:trace>
  <inkml:trace contextRef="#ctx0" brushRef="#br0" timeOffset="160093.3396">7503 11930 31,'-4'-4'132,"-1"3"11,5 1-10,-5-1-18,5 1 9,-6-1-8,6 1-7,-3-2-7,3 2-6,0 0 1,0 0 4,-4-3 2,4 3-8,0 0-4,0 0-5,0 0-5,0 0-9,0 0 0,0 0 3,13-5 6,-6 2 3,4 0 3,6 1-5,7-2-3,1-1 0,13 0 17,2-4-4,2 2-5,2 1-3,2-3-1,5 4-6,-5-3-12,4 1-3,-3 3-9,0-3-1,-2 1-3,-1 4-9,-1-2-4,-3-1 0,-11 2 0,-2-1-7,-3-1 0,0 3-7,-7-2 0,-3 2-4,-4 1 5,-2-1-4,-2 0 3,-2 2 6,0-1 8,1 0-5,-5 1-5,7-3-6,-6 1 2,-1 2-1,0 0-6,4-2-6,-4 2-5,0 0-12,0-4-10,0 4-14,0 0-11,0 0-12,-7-3-15,2 0-17,5 3-7,-13 1-18,2 1-10,-3-1-7,-1 1-20,-7 0 4,1 7-19,-2-5-6,1 0 0,-2 5-14,-3-1 1,2 1-130,-1-3-339,0 2 151</inkml:trace>
  <inkml:trace contextRef="#ctx0" brushRef="#br0" timeOffset="160418.1552">7579 12043 100,'-6'1'243,"3"-1"-2,-1 3-4,0-3-12,4 0-15,-6 1-15,6-1-16,0 0-5,0 0-8,0 0 7,19-9 4,-4 5-2,9-2-3,7 2 16,11-6-18,3 7-6,26-11 2,-26 7-11,7 2 0,15-1-14,-20-1-10,22 4-7,-24 1 4,3 0-12,3-2-3,-3 2-4,-2 1-21,-4-1 7,-4-1-30,-12 3 11,-4-1-5,-6 1-9,-1 0 5,-6-1 9,2 1-3,-5-1 14,-2 1 0,1 1 0,0-5-3,-5 4 0,7 0-5,-4-1-8,-3 1-5,0 0-8,5 4-10,-5-4-4,0 0-22,0 0-26,3-4-21,-3 4-23,0 0-43,0 0-38,2-5-64,-2 5-49,0 0-60,0 0-85,-8-9-379,4 4-831,1 0 368</inkml:trace>
  <inkml:trace contextRef="#ctx0" brushRef="#br0" timeOffset="161972.8987">8411 5281 155,'-2'-5'241,"2"5"-13,-2-2-20,2 2-18,-3-3-11,3 3-15,-8-2-11,5-1 0,-3 1-3,2 0-5,0 2-8,-2-1-7,1-1 6,0 2-5,0-2-3,5 2 6,-10-3 8,5 2-11,1 0-4,-2-1-1,6 2-1,-5 0 7,5 0-3,0 0-9,0 0-13,0 0-3,-7 2-1,7-2-27,0 0-3,0 0-12,0 0-8,0 0-4,0 0 0,18-3 2,-5 1 7,10 0-2,5-1 1,15 1 8,3-3-3,4-2-3,22 4 11,-3-1-17,2 1-2,2-8-6,0 5-3,2 4-1,-2 1-7,-1-1-5,-2 2 2,-21 0-6,2 2-14,-4-4 7,-1 0 2,-1-1-6,-5 2 0,-14 0 3,-2 1-3,-3-3 1,-6 2-9,-6 1 4,2-1 1,-3 1-1,-3 0 4,1 0 1,-2-2-2,-4 2 0,7 2-3,-3-2-13,-4 0-10,0 0-8,6-2-11,-6 2-19,0 0-8,0 0-14,0 0-13,6-1-26,-6 1-28,0 0-32,-7-11-27,3 8 13,-1-4 9,-2 1 23,-1-1 10,-5-2 13,5 4 16,-5-4 10,-1-2 10,0 2 21,-2 1 23,1 2 19,2-2 23,0 1 25,4 5 20,-1-2 13,1 1 7,4 0 3,-2 1 3,4-1-11,3 3-6,-5-1-8,5 1-15,0 0 6,0 0-7,0 0 0,13 4-10,0 1 1,2 2 4,-1 0 2,7 5-9,-3 0 5,-3-3-8,-2 3 0,-1 1 2,-2 2-1,-2 0-1,-2 1 3,-1-1 4,-1 0 4,-4 2-8,-3 4-1,-3-6-16,1 2-13,-2-4-17,-2 0-30,2 2-33,0-6-29,-1-2-32,1 1-44,1-4-26,3-1-44,-5-1-178,8-2-490,0 0 217</inkml:trace>
  <inkml:trace contextRef="#ctx0" brushRef="#br0" timeOffset="162556.6993">9780 4966 218,'3'-16'306,"-1"7"11,0-2 2,-1 6-24,-1 0-31,0 1-32,0 4-33,2-3-16,-2 3-25,0 0-17,2 23-6,-2-5-14,1 6-15,-2 3-11,-1 2-3,0 3 9,1-3-3,-1 1-1,0 0-15,1 0 8,-3-2 2,2 1-14,2-10-3,-3-2 2,2-2-19,-1-4-7,1 2 2,1-5-2,0 1 1,0-8 19,0 5 11,0 1 27,0-7 13,0 0 16,0 5 15,0-5 9,0 0 6,0 0-7,0 0-13,0 0-12,0 0-23,0-33-8,0 13-10,0-6-14,0-3-10,0-5-11,0 2-10,1-2-5,2-14-10,0 0-8,0-3-10,-2 3-5,4 11-2,-2 5-3,3 1-4,-1 5-5,2 1 1,-2 6 0,1 2-5,0 4 0,1-1-1,2 5-3,3-1-13,-2 7-13,1-1-26,-1 2-24,0 4-12,-1 3-6,-1-2-18,1 7-9,0 2 15,-4 2-21,-2 5 5,-3 0 1,-4 7-2,-6 1-2,-5-5-6,-1 3 6,-2-4-1,2-1 9,-2-2 18,3-3 8,-1-6 14,5 0 5,2-5 12,1 1 14,-1-1 13,5-3 12,-1 1 9,3 1-6,1-1 1,-2 2 5,3-4-2,3 6 5,1-4-1,3 3 2,4 2 15,2-1 8,2 4 5,7-1 9,-1 6-7,1-2 0,-1 0 0,-2-1 0,2 1 2,-3 0 0,-5-4-2,0 2 0,-2 0-2,-3-5-3,-2 0-5,0 2 3,-1-3-2,-1 4 2,-1-5-3,1 0-6,-2 1-13,-1 0-10,-1 0-20,0-5-36,-1 8-37,1-8-42,-3 8-57,3-8-45,0 0-213,0 0-517,0 0 228</inkml:trace>
  <inkml:trace contextRef="#ctx0" brushRef="#br0" timeOffset="163940.9883">10287 4986 69,'0'0'110,"0"6"-14,0-6-3,0 0 11,2 6 6,-2-6 1,-2 4 15,2-4 6,2 3 4,-2-3 5,0 0-2,0 0-3,0 5 2,0-5-7,0 0 2,-2 5-3,2-5-4,0 0-6,0 0-4,0 0-2,0 0-5,0 0 4,0 0 3,0 0-1,0 0 1,0 0-12,0 0-3,0 0-13,-9-10-7,9 10-7,-3-7-3,3 1-5,-5-1-8,5 1-3,0-4-10,-3 2 12,3-2-9,0 0-5,2-1-11,-1-1-3,4-4 10,-1 0-18,2 7-7,2-8-5,2 4 9,1-3-10,2 6 0,0-2-3,2 4-4,-1-1 0,2 5 6,-1 0-9,2 2-3,-3 3-5,-1 3 3,1 4-2,-1 1 4,-2 4 6,4 5 1,-6 0-6,-1 6 1,-3 1-5,-3 1-2,-1-1 1,-2-7 0,-3 9-6,0-8 2,-5 6-1,-1-8 8,1 6-9,-1-8 2,-1 0 4,1-1 5,-2 1-8,0-2 9,0 0-3,1 1 9,1-4 5,1 0-16,3-2 3,0-1-1,-1 0 0,3-5 4,0 4-1,1-4-4,3-2 5,-5 5 2,5-5-5,-2 4-4,2-4 3,0 0 4,-2 5-10,2-5 11,0 0-2,0 0 1,12 3 7,-4-1-1,3-2 1,6 1 5,5-4-11,4 0 15,3 2-4,1-3 3,8 0-8,2 1 11,-2-3-6,1 2 4,0-2 10,-9 3-1,-2-4 12,13 0-4,-14 4 5,1-2 3,-1-2-4,-4 4 20,-2-4-19,-6 4 8,0 1 10,-2-2-9,-3 3 7,-3 1 11,0-3-7,-3 1-6,2-1 4,-2 3 2,-4 0-2,7-2-5,-7 2-6,6 0 0,-6 0-4,0 0-10,6-2 2,-6 2 0,0 0-8,5-2-9,-5 2 4,0 0-1,0 0 0,3-1-5,-3 1-1,0 0-3,0 0-1,0 0-6,0 0 11,0 0-7,0 0-4,0 0 3,0 0 0,0 0 2,0 0-3,0 0-6,0 0 5,0 0 7,0 0 3,0 0-12,0 0 0,0 0 11,0 0-1,0 0 2,0 0 3,0 0 2,0 0-4,0 0 4,0 0 8,0 0-10,0 0-4,0 0-3,6 0 4,-6 0 8,0 0-13,0 0 4,0 0-3,0 0 2,0 0-9,0 0 6,0 0-1,0 0 1,0 0-3,0 0 2,0 0-4,0 0 6,0 0-2,0 0 1,0 0 4,0 0-6,0 0 1,0 0 4,0 0-6,0 0 0,0 0 0,0 0-1,0 0 3,0 0-3,0 0-1,0 0 0,0 0-3,0 0 12,0 0-2,0 0-7,0 0 6,0 0-1,0 0 3,0 0 0,0 0 2,0 0-5,0 0 4,0 0 3,0 0-3,0 0-2,0 0-5,0 0 3,0 0 1,0 0 1,0 0-2,0 0-7,0 0 5,0 0 1,0 0-1,0 0 0,0 0-13,0 0 11,0 0 3,0 0 1,0 0-7,0 0 0,0 0 4,0 0-1,0 0 2,0 0 0,0 0-2,0 0-1,0 0 0,0 0-5,0 0 5,0 0 1,0 0-3,0 0-2,0 0 4,0 0 0,0 0 3,0 0-4,0 0-2,0 0 5,0 0-4,0 0 0,0 0 2,0 0 2,0 0 3,0 0-3,0 0-1,0 0 7,0 0 2,0 0 8,0 0-3,0 0-1,0 0 6,0 0 2,0 0-2,0 0-6,-3 8 0,3-8 6,0 0-6,0 0 1,0 0-2,0 0-4,0 0 7,0 0-8,0 0-3,0 0-1,0 0 1,0 0 4,0 0-5,0 0 3,0 0-10,0 0 9,0 0-2,0 0 3,0 0-4,0 0 3,0 0-2,0 0-3,0 0 3,0 0-6,0 0 0,0 0 6,0 0-2,0 0-4,0 0-13,0 0-24,0 0-25,0 0-26,0 0-30,0 0-33,0 0-43,0 0-18,0 0-30,0 0-38,0 0-43,0 0-41,0 0-40,0 0-227,0 0-682,0 0 302</inkml:trace>
  <inkml:trace contextRef="#ctx0" brushRef="#br0" timeOffset="167558.2086">6396 6338 97,'0'0'230,"0"0"-10,1-5-13,-1 5-11,0-5-3,0 5-15,0-4-4,0 4-6,-4-5-2,4 0-15,0 5-6,-2-7-1,1 4-5,1-3-1,-3 3-13,0-1-4,2 0-2,-1-5-5,0 4 3,-2-2-14,1 2 8,-2-3 3,0-1-12,-1 3-9,-1-1-11,-1-4 2,0 0-12,-2 1 3,2-3 7,-1 1-9,-1 4 1,-2-4-33,1 3 16,0 1 1,-2-2-18,0 1 15,-3 1-1,6-3 7,-3 4-32,-1-3 8,-7 2 3,7 1-1,-6-2-23,1 1 17,-3 3-13,2-2 18,-2 5-18,0-5 3,0 3-1,-2 0 1,2 2-12,-1-2 5,-1 3-15,0 2 7,0-2 1,0-2 5,-1 1-16,3 2 29,-4-2-10,1 2 0,2 2 3,1 0 4,2 1 4,-4-2-7,3 1-2,-3 1-3,3 1-3,-3-3 1,0 0-4,0 7 3,0-4-12,0-1 10,0 6-18,-1-4 13,1-2 2,-3 6 6,3 1-10,0-5 0,0 9-3,0-9-2,-1 5 4,4-3-1,-3 3 5,4 0-1,-4-3-3,4 2 5,1-2-8,3 1 1,1-2-7,1 3 16,3-1-26,-2 3 4,0-4 7,1 3-9,4-1 12,-3 3-1,1 0-12,0-1 15,-1 2 14,4 0-14,3 1-1,-6 2 2,3 0 1,1-2-7,-1 3 1,3-2 0,-2 2 4,1 0 0,-2 0-2,4 0 1,3 0-2,-3 0-11,-1-1 15,3 1-2,-2 0 4,3-1-3,-4 1-12,1-2 16,6 1-2,-3 0-2,0-1-1,0 0-15,1-4 10,2 5 3,-2 0 5,2-4-1,3 2 2,-4-2 0,4 3 3,-2-1-13,2-4 2,5 3 8,-4 1 3,3 0 11,3 8 10,4-6-3,1 1-8,3-3 10,3 2 10,3-3-3,-3-1-1,4 0-2,10 4-8,1-6 12,-2 0-5,2-1 0,-1 1-1,-11-4-8,14-2 1,-13-2 2,0 0-1,2 4-1,-2-4 1,2 3-6,-2-4 0,0 2 0,0-3-6,0 2-2,1-1 4,-1-2 3,12 2-9,-11-4 8,-5 3-4,5-2 0,-2-3 1,3 1 3,-2 1 6,-3-2-9,3-2 15,-3-1-1,-2 1 7,1 0 8,0 3 1,-1-11 0,-4 5 2,5 1-4,-7-4 1,3 1-1,0-5 10,-2-2-3,-3 2-1,0-3-4,1-1-8,1 2 7,-5-3-2,1 0-7,-2-1 0,-2-3-13,-1 2 12,0-3-2,-4-1-7,1 3 4,-3 0-3,1 0-6,-3 0-2,0-1-1,0 6 10,-5-6-13,3 9-4,-1 0 3,0-2-6,-1 1 3,0 1-3,-3 1-1,1 2 0,1-2 1,2 5 6,-1 1-20,-1 2-6,0 1-22,-1 0-16,3 3-31,-1 0-41,1-2-60,0 3-71,-4 1-68,7 2-45,-11 7-50,4 0-60,-1 1-267,-1 3-811,0 2 359</inkml:trace>
  <inkml:trace contextRef="#ctx0" brushRef="#br0" timeOffset="168646.1162">6179 6800 7,'-4'0'257,"4"0"-27,-2-2-31,2 2-20,-1-3-15,1 3-12,0 0-6,0 0-6,15 4-10,-5-3-11,4 4-11,7 0-1,3-2 2,2 4 3,3 0 9,9 0 5,0 2-9,0-3-3,7-1-1,-1 6-1,1 2-9,2-2-3,0-2-1,3 3 5,17 5-20,-19-8 2,20 5-2,-21-2 0,3-3-3,19 6 2,-1-2-10,-18-6 17,0 2-2,19 1-6,-1-1-6,-17-3 8,-3-1 4,25 1-1,-25-1-11,24-2 4,0-1-7,-24 2 14,21-1-17,-20-1-3,-1-3-7,21 4 1,-22-1 0,1-2-5,1 0-5,-3 4-3,2-3 2,0 1-5,1-1-7,-1-1 4,1-1-9,2-2-1,-4-1-4,-2 2 5,-3 2 0,3 0 0,0 2-8,0 1 0,-5-3 8,1 0-7,-2 1 3,-1 2-5,2-1-1,-14 1 2,3-1 0,11 1 4,-12-3-1,2 0 0,-2 2-2,0-4 5,10-1 2,-9 3-5,0 0 3,11 0-1,-12-2-6,0-1-4,-1 1 1,1 0-1,-1 2-3,-1-2 0,-1-1-2,1 3 5,-3-2-4,1 0 0,-2 1 1,1-3 1,1 3 26,-7-2-3,-2-1-2,1 4-1,-2 0 0,-2 0-1,-2-1 2,-1-1-1,0 1-3,4-1-3,-2-1-7,2 0 6,-3 3 1,1-2-14,-2-1 8,-2 3-4,1-1 4,-1 0-5,-1-2-4,4 2-2,-5 1-1,-2-1 4,-3 1-2,10-1-2,-6-3-14,-1 1 18,-2 1-8,-1 2 7,6-2-4,-3-1-3,-2 0-8,1-1-13,-1-1-13,-1 2-6,-1-4-16,0 0-12,-1-3-9,-2 2-9,-2-2 2,-4-2 0,0 1-3,-2 0 9,-5-6 3,0 0 9,1 8-3,2 2 17,0-3-1,0 2 8,6 3 1,-2 0 2,1 2 8,2-1 6,3-1 6,-1 2 5,2 1-2,-2-1 3,5 3 0,0 0-5,-4-2 8,1 0 2,3 2-4,0 0-3,0 0-6,0 0 4,0 0 8,0 0-3,0 0 1,17 4 3,-10-4-4,3 5 2,0-1 3,-3 1-3,3-2 5,0 1-8,-3 2-2,3-1 0,-2 1 0,1-1 1,-2 0-5,-3 0-5,1 0-4,0-2 12,-3 5 4,3 3-4,0-3 7,-2 4 2,0-1-4,0-1-1,-3 2-1,3-4 4,-3 0-14,1 0 7,-1-2-4,0 4 4,-1 1 8,-1 4 10,-1 2-4,1-1-1,-3 2-2,1-2 9,0 0-7,1 0-1,2-4 5,-2-1-6,-1 5 2,1-1 0,-1-6 8,-1 2-4,1-2-4,0 0 3,1 0-4,-3-1-1,2 0 2,0-3-3,1 2 0,-3 0-1,1-3-1,-1 1 1,1 2-2,0-4-2,1 0 3,1 2-10,-1-1 8,-1-2-2,0 1-1,1 0 4,0 1 2,1 1-7,-2-3 3,0 1-4,4-1 4,-3 0 2,-1 0 0,5-2-2,-5 3 9,5-3-8,0 0 3,-2 3-2,2-3-6,-6 1-13,6-1-28,-5 3-29,5-3-80,-6-1-69,1 1-79,-2-2-78,0 1-377,-3 1-822,1-3 364</inkml:trace>
  <inkml:trace contextRef="#ctx0" brushRef="#br0" timeOffset="170118.2353">10156 6691 46,'0'-4'261,"0"4"-15,0-5-23,0 5-24,0 0-27,0 0-16,0 0-19,0 0-9,2 17-17,-2-6 0,1 4-4,1 5-3,0 4 6,-2 5-4,-1 1-9,1-6 0,0 1-6,0-5 4,0 4-7,-1-4-4,-1-5-10,-1 0-1,3-4 5,2 1 3,-1-3-4,-4-1 3,3-2 5,-2 0 1,2-1 17,0-1 12,0-4-7,0 5 30,0-5 10,0 3 7,0-3 11,0 0 6,0 0 3,0 0-2,0 0-13,0 0-18,0 0-7,0-22-23,0 6-9,0-2-12,2-8-7,1-5-8,1 1-9,1-1-6,-3-1-11,3-3-2,2 2 19,-2 4-5,1-2-10,1 4-6,2 2-4,-1 3-7,0-1 0,-1 6-7,1 3-5,1 0-12,-3 5 5,1 0-4,1 1-6,0 2 0,3-2-4,0 4-6,-2-1-23,0 2-21,-4 0-29,3 2-18,-1 1-12,0 1-6,0 5 16,0 0-2,-1 2-14,-2 1-7,-2 2-7,-2-1 4,-2 5-6,-4 0-2,-2 0-4,-5-2-5,-1 4-2,-1-1 3,-2 1 8,-1-5 14,-1 3 8,0-3 13,6-1 10,0-3 6,3 2 9,0-3 8,3-1 11,2-2-2,2 1 3,-3-2 8,2 1 3,1-1 3,0 1 7,3 2 10,0-6 8,6 4 14,-2-2 13,5 3 10,2-2 3,0 0-5,3-1-3,-1 2-4,0 0 0,1 4-1,-2-3 0,1 5-3,0-3-5,0-2 2,-4 2-1,4 3-4,-6-1 3,0 0-3,0 1 0,-1-4 7,-2 1-4,3 0-8,-4-1 5,1-2 4,-2-1-5,-1 0 0,2 1 0,-2 0 4,3-3 1,-4-1 13,1 4 9,1-1 1,-2-3 14,6 0 6,-6 0 20,10 0 0,-7-4 0,5 1-9,-1 1 18,0-4-25,2 1-3,-4-1-3,2 3-6,-1-2-7,-1-2 0,0 0 4,0 2-9,-2 0-12,1 2-7,-1 0-11,1-1-36,-1 1-15,-1-1-24,-2 4-28,2-2-39,-2 2-48,3-4-67,-3 4-66,3-3-244,-3 3-612,4-6 271</inkml:trace>
  <inkml:trace contextRef="#ctx0" brushRef="#br0" timeOffset="171740.0157">10771 6503 213,'0'-5'208,"0"5"-8,0-4-11,0 4-8,-2-6 0,2 6-3,0-2-5,0 2 1,0 0-5,0-7 4,0 7 1,2-2 11,-2 2-5,0 0 2,0 0-1,0 0-4,0 0-3,0 0-17,0 0-14,0 0-17,0 0-18,0 0-4,0 0-23,0 0-12,0 0-12,0 0-8,-2 19-3,4-2-4,-1 2-2,2 7-7,-3 5 4,1 4 8,-2-1 3,1 12-3,0 0 11,0 0-13,0-10 1,-1 10 6,-1-13-6,2 1-11,-1-4 12,-1-1-3,1-9-1,1-2-7,0-1-7,0-2-3,0-5 7,-4 1-16,3 0 14,0-4-1,1 0 15,0-3 9,1 0 11,-1 0 7,0-2 11,0 3 0,0-5 10,-1 6-6,1-6 10,0 0-2,0 4-1,0-4-4,0 0 3,0 0-8,0 0-6,0 0-5,0 0-6,1 4-2,-1-4 1,0 0-8,0 0-4,0 0 0,0 0-5,0 0-3,0 0 3,0 0 7,0 0-15,0 0-3,0 0 5,0 0-3,0 0-1,0 0-2,0 0-16,0 0 24,0 0-14,0 0-2,0 0-4,0 0-4,0 0-2,0 0-1,0 0 4,0 0-3,0 0-1,0 0-12,0 0 13,0 0 0,0 0-13,0 0 13,0 0-4,0 0 1,0 0 0,0 0 9,0 0-29,0 0 15,0 0 3,0 0-7,8-7 9,-8 7-9,0 0-3,0 0-7,0 0 16,0 0 2,0 0-10,0 0 1,0 0-7,0 0-7,0 0 16,0 0-6,0 0-1,0 0 15,0 0-12,0 0 4,0 0-4,0 0 2,0 0-9,0 0 9,0 0-2,0 0-1,0 0-4,0 0 7,0 0-6,0 0 8,0 0-3,0 0-9,0 0 2,0 0 3,0 0-3,0 0 8,0 0-3,0 0-8,0 0-8,0 0 19,0 0-1,0 0-1,0 0-4,0 0 3,0 0 4,0 0-8,0 0 9,0 0-10,0 0 8,0 0-10,0 0 4,0 0-4,0 0 2,0 0 1,0 0-18,0 0 24,0 0-6,0 0 2,0 0 13,0 0-13,0 0-5,0 0 8,0 0-1,0 0-16,0 0 18,0 0-11,0 0 8,0 0 3,0 0-3,0 0 0,0 0-3,0 0-10,0 0 9,0 0 0,0 0 3,0 0-3,0 0 1,0 0-5,0 0 13,0 0-5,0 0 0,0 0-7,0 0 7,0 0-4,0 0 1,0 0-1,0 0 0,0 0 4,0 0-1,0 0-6,0 0 11,0 0-9,0 0 6,0 0 2,0 0-9,0 0 0,0 0 7,0 0 0,0 0-8,0 0-1,0 0 6,0 0 3,0 0-14,0 0 19,0 0-3,0 0-1,0 0-2,0 0 0,0 0-1,0 0 7,0 0-13,0 0 2,0 0-1,0 0-2,0 0 0,0 0 2,0 0-3,0 0-7,0 0 7,0 0-6,0 0 9,0 0-8,0 0-3,0 0 7,0 0-4,0 0-1,0 0 2,0 0-2,0 0 6,0 0-4,0 0-1,0 0 1,0 0-11,0 0 15,0 0-2,0 0-3,0 0-3,0 0-1,0 0-4,0 0 3,0 0 0,0 0 4,0 0-5,0 0 2,0 0 5,0 0 1,0 0-4,0 0 3,0 0 0,0 0 2,0 0 0,0 0 4,0 0-2,0 0 3,0 0-9,0 0 5,0 0-1,0 0 3,0 0 1,0 0 1,0 0 0,0 0-4,0 0 9,0 0-3,0 0 8,0 0-5,0 0-2,0 0-3,0 0 1,0 0-3,0 0 6,0 0-1,0 0 1,0 0-5,0 0-11,0 0 4,0 0-8,0 0 10,0 0-3,0 0 0,0 0-4,0 0 3,0 0-3,0 0 0,0 0-4,0 0-7,0 0 9,0 0-6,0 0 6,0 0-2,0 0 3,0 0-4,0 0 3,0 0-6,0 0 4,0 0 1,0 0-2,0 0 3,0 0-2,0 0-1,0 0 2,0 0-1,0 0 0,0 0 3,0 0 6,0 0-12,0 0 8,0 0 1,0 0 1,0 0 1,0 0 1,0 0 0,0 0 2,0 0 3,0 0-2,0 0-5,0 0 8,0 0 1,0 0 3,0 0 1,0 0-4,0 0 3,0 0-1,0 0-3,0 0 5,0 0 0,0 0 0,0 0-3,0 0 0,0 0 4,0 0-1,0 0 4,0 0-5,0 0-7,0 0 3,0 0 6,0 0-2,0 0 3,0 0-3,0 0 2,0 0 0,0 0 3,-8 7-6,8-7 5,0 0 2,0 0-1,0 0 2,0 0-2,0 0-4,0 0 2,0 0 0,0 0 0,0 0 1,0 0-2,0 0-3,0 0 7,0 0-2,0 0 1,0 0 1,0 0-2,0 0 1,0 0-3,0 0 3,0 0-3,0 0 1,0 0-16,0 0-27,0 0-30,0 0-34,0 0-42,0 0-51,0 0-45,0 0-65,0 0-76,0 0-384,9-7-835,-9 7 370</inkml:trace>
  <inkml:trace contextRef="#ctx0" brushRef="#br0" timeOffset="172603.802">13223 6216 202,'1'-11'338,"1"5"-20,-2-1-39,0 1-28,-2 3-37,2 3-19,0 0 5,0 0-24,-4 15-17,3-4-8,1 6-24,-3 3 2,0 7-5,0-1 1,0 2-6,2-1-17,0-7 2,1 3-5,-3-6-14,3-1-1,0-4-11,0 0 8,0-2-10,0 0 3,0-5 4,0 2-2,0-2 0,1-1 9,-2 1 14,2-2 9,-1-3 14,-1 6 14,1-6 2,0 4 22,0-4 9,0 0 10,0 0 5,0 0 8,0 0-1,0 0-14,0 0-16,-5-17-23,5 2-3,0-5-14,0-6-22,-2-3-8,2-5-6,0-2-16,-2 3-9,2-14-7,0 15 6,2 0-17,-2-1 5,2 2-18,3 4-6,0 2 9,0 7-17,-1 2-6,1 0 5,2 4-12,3-3 6,7-1-21,4-1 7,-1 4-13,0 6-20,3 0-9,-6 4-16,-4-1-22,2 3-19,-3 1-26,-5 1-11,-1-1-18,-1 2 3,-3 3 9,2 0 14,-4 0 2,-6 7 11,-1 4 10,-8 9-4,-4-2 0,-2-2-7,-2 0 1,1 0-12,1-1 11,0-3 3,6-2 10,0-3 7,3-3 9,3-1 9,1-3 9,1 3 6,1-2 3,2-3 5,3 1 6,-2-1 0,1 2 5,2-5 10,5 7-1,-3 0 1,3 0 6,5 0 17,4 3 39,5 4 12,5 2 7,-3 2-2,2-4 2,-1-2 2,0 1-8,-4 1-3,1 1-1,-2-5-3,-1 2 0,-5-3-8,0 2-3,-3-2-13,1-3 1,-3 0-20,1-1-20,-4-2-14,1 2-19,0 0-25,-2-2-17,1-2-27,-1 2-24,-2-1-30,0-2-23,5 2-18,-5-2-15,0 0-213,7-6-497,-6 2 219</inkml:trace>
  <inkml:trace contextRef="#ctx0" brushRef="#br0" timeOffset="172910.539">13647 6174 166,'10'-24'250,"-5"7"13,2 0 5,-4 7 7,3 0 6,-2 2-11,-2 2-6,0 1-37,-1 2-8,1 0-41,-1 2-29,-1 1-17,0 0-20,0 0-6,0 12-10,-3 0-13,2 4 5,-1 4-18,-1 7 8,-4-2-18,5 2-4,-4 1-4,2-1-7,-1 1-24,-1 0-44,0-3-38,1 0-55,-2-1-34,2-7-2,1 0-60,3 0-15,-1-5-251,0 1-519,3-6 230</inkml:trace>
  <inkml:trace contextRef="#ctx0" brushRef="#br0" timeOffset="173209.2682">13807 6298 310,'0'-6'352,"1"3"-1,1-4 0,0 3-40,-1 1-21,6-3-31,1 0-13,7 2-52,5-6-11,3 5-9,2 0-17,3 0-6,-2 5-30,-2-3 0,1 1-16,1 0-10,-1 4-14,-4-2-15,-7 0 13,-4 0-5,0 2-16,-2-2 0,-2 0-16,-2-2-14,-4 2-25,7 0-25,-7 0-32,5-2-30,-5 2-39,0 0-53,0 0-43,0 0-42,-16-5-31,8 3-214,0-1-546,-2-2 242</inkml:trace>
  <inkml:trace contextRef="#ctx0" brushRef="#br0" timeOffset="173230.2904">14000 6059 198,'-3'-9'216,"-2"1"16,5 4 5,-3-2-17,3 0-21,0 4-27,0 2-21,0 0-17,0 0-10,1 12-20,1 1-1,2 12-5,-3 0-7,4 6-11,-4-1-4,-1 6-4,-3-3-5,0 1-20,-2 1-43,-1 0-50,1-2-58,0-5-45,0-4-66,-1-6-138,0 2-380,2-6 169</inkml:trace>
  <inkml:trace contextRef="#ctx0" brushRef="#br0" timeOffset="173801.8176">14444 6128 278,'4'-15'405,"-1"5"-13,-3 0-10,4 4-37,-4 1-47,0 2-38,0 3-21,0 0-42,0 0-10,3 20-22,-3-3-17,-1 8-4,-1 4-1,-2 1-38,1 4-1,0-2-21,1-3-2,0 3-2,-3 0-11,3-3-10,-1-1 4,0-3-13,2-7-16,-2-1 9,3-5-4,0-4 7,0 1-15,-3-1 3,2-4-5,1 1 6,0-1-3,-2-1 35,2-3 15,0 5 20,0-5 15,0 0 7,0 0 4,0 0-12,0 0-15,2-13-5,-4 1-13,5-3-16,0-5-6,-1-7-4,2 1-7,-3-6-7,2 3-8,-1-7-5,0 4-7,1 1 1,4 1-3,-4-1-5,4 2-5,4 0 0,-2 0-5,1 4-2,4 2-2,-2 4 1,-2 5 1,8-3-11,-5 6-4,8-2-3,-5 8-3,-3-3-10,2 7-14,-2 1-19,1 1-16,0 4-2,-6 0-12,4 2-7,-5 2-13,1 3 3,-4-2-9,-1 9-11,-6-4 0,0 4-8,-2-4-6,-11 5-10,-2 3-9,-2-3-8,-6-3 6,-3-3 10,5 1 18,1-2 19,4-3 9,4-2 10,1-1 15,5-2 9,-1-2 13,5 2 14,0-3-5,1 1 4,4-1 2,-1 1 6,2 4 34,5-1 8,2 0 10,6 4 5,3 4-1,4 0 13,0 1-6,-1-2 5,1 1-1,3 0 5,-4 2 1,1-3 9,0 2 2,0-3 14,-4 0-3,2 0-6,-7-4-1,-5-2-2,3 0-3,-3-2-10,0 3-1,-4-4-4,1-1 1,-1 0-4,0-1-2,-3-1-3,4 2-10,-4-2-6,0 0-10,2 2-20,-2-2-28,0 0-32,0 0-45,0 0-28,0 0-49,-7-12-43,5 5-228,-1 0-517,3-3 229</inkml:trace>
  <inkml:trace contextRef="#ctx0" brushRef="#br0" timeOffset="174851.8567">15089 6199 54,'0'0'95,"-6"4"-2,5-3 17,1-1 6,-6 0 5,2 3 11,4-3 1,0 0 2,0 0 4,0 0 5,-6 0-3,6 0 3,0 0 3,0 0 0,-7 0-3,7 0 0,0 0-6,-1-4-1,1 4-15,-3-5-6,3-1-3,0 2-11,0-1-2,0-3-4,0 3-16,3-8-5,1 3-5,-4 0-5,7-7-5,0 3-10,0 0 11,3 1-19,-4 4-5,4-4-5,1 2-6,2 1-6,-1 0 2,1 5-9,-3 0-1,-2-1-1,6 5-2,-4 1-2,0 0-5,-3 1-4,0 3-5,3 1 3,-3 0-3,-1 9 5,-2-2-1,0 5 5,-4 0-3,0 3-1,0-2-1,-4 0-4,1 9 5,-4-10-1,-3 8-1,-4 0 1,-3-3-1,4 0-2,-3 0 1,-1-1 4,1-1-1,-1-4 2,2 2-2,-1-1 3,2-5 11,0 0-11,4-1-1,-1-3-1,4 0-1,-1-2-1,2 2 2,2-6-4,-2 1 2,3 1 2,1 1-1,0-2 0,-1 0 1,3-3 5,-2 2-2,2-2 7,0 0-2,-2 3 0,2-3 6,0 0 2,9 2 7,-1-2 4,5-3 0,2 0 5,9 2-14,1-2-7,2 3 7,-2-3-5,2 2 4,2-3 4,0 4-2,-1-1 0,-1 0-1,1-3 4,0 3 5,-1 3 1,-3-4 2,-3 0 2,0 1 4,-5-1 10,-3 2 7,-2-2 32,-1 0-26,2 0 9,-3 1 6,-1-1-2,-2 0 12,-1 2-12,-2 0 2,2-2-3,-5 2-5,7-1-9,-5-1 0,-2 2-7,0 0-2,6-2-8,-6 2-7,0 0-2,7 0-1,-7 0 1,0 0-7,0 0 3,0 0-6,0 0-8,4 0 5,-4 0-5,0 0-3,0 0 4,0 0-9,0 0 7,0 0-7,0 0 3,0 0-13,0 0 10,0 0 2,0 0 1,3 3-4,-3-3 7,0 0-7,0 0 2,0 0-3,0 0 0,0 0 2,0 0-5,0 0 3,0 0-4,0 0 5,0 0-3,0 0 0,0 0 0,0 0-5,0 0 0,0 0 4,0 0 1,0 0-5,0 0 10,0 0-3,0 0 2,0 0-3,0 0-4,0 0 3,0 0 1,0 0 5,0 0-1,0 0-5,0 0-2,0 0 6,0 0-10,0 0 4,0 0 4,0 0 1,0 0-4,0 0-4,0 0 10,0 0-11,0 0 5,0 0-2,0 0 4,0 0-3,0 0 1,0 0 2,0 0-5,0 0 2,0 0 13,0 0-16,0 0-7,0 0-2,0 0 5,0 0-9,0 0-11,0 0-1,0 0-16,0 0 1,0 0-11,0 0-8,0 0-17,0 0-6,0 0-33,0 0-18,0 0-13,0 0-22,0 0-19,0 0-24,0 0-29,0 0-28,0 0-26,0 0-240,-17-6-584,10 4 259</inkml:trace>
  <inkml:trace contextRef="#ctx0" brushRef="#br0" timeOffset="176115.2004">14330 5823 35,'0'0'133,"0"0"5,-3 1 3,3-1 4,0 0 7,0 0 10,0 0 4,0 0-2,0 0 7,0 0 1,0 0-1,0 0-3,11-8-16,-6 3-7,-3-2-4,3-1-6,2-3-5,-3 2 2,4-5-20,6-7-4,-7 6-1,8-7-9,-3 0-6,2-1-1,-1-2-4,1-1-11,3-2-11,5-10-2,-5 12-10,10-14-3,-1 0-15,0 2 2,4 3 0,-2 1-10,3 0 1,-11 10-6,2 0 0,9-2 3,-7 6-4,10-9-6,-2 2-1,5 0-2,5 4-4,-3-1-2,1 3-5,0 0 0,0-1 1,4 3-3,-2 0 21,2 7-21,4-4 5,20-1-7,-1 4 1,1 6 0,-17 1 1,16-1 1,-18 2 2,20 3-6,-22 0-1,2-2-2,20 3-1,-24-3-8,2 2-2,-1 1 7,6-2-6,-4 3-1,2-4 0,-3-3 3,1 4 1,-5-2 5,-3-4 4,-1 4 2,-10 1-8,9-1 4,-8 1 2,-1-1 4,-5-2-12,3 0 17,-2 1 4,-6 2 12,-5 0 5,6-2 14,-5 2 1,-2 1 2,1-2-11,1 1 5,-4-1-10,-1 3-1,0-1 10,0 1-8,0 0 8,-2 1-1,-1-1 5,-1-1 0,-2 0 6,0 3-9,-1-2-5,-3 2 3,7-1-6,-7 1 11,4-1-8,-4 1-8,3-4-7,-3 4-1,0 0-1,0 0-1,3 0-3,-3 0 1,0 0-28,0 0-14,0 0-5,0 0-10,0 0-7,0 0 1,0 0-6,0 0-4,-4-7-34,-2 2-12,-4-1-11,-1-6 2,-10-2 7,1-2 7,-1 2 5,0-2 10,1-1 13,-1 2 6,-1 4 2,1-4 19,4 2 6,1 4 21,6-1 8,-1 2 15,1 6 7,2-7 12,1 4 11,1 2 3,3-1 5,-2 1-8,2 0-5,3 3-7,-4-1-6,4 1 1,0 0-5,0 0-2,0 0-1,0 0-5,23 4 10,-6 1-1,7 0 5,0 5-8,3-4 0,-1 2 3,-3 1-5,1 0 6,-3-2-9,2 3-3,-9-1 2,2-1-5,-4 4-8,-1 1 9,1 7 5,-4-1-1,-4 7 2,-1 2 1,-5 5 10,-3 1-8,-6 10 2,-2-10-2,-1 9-2,0-11 2,0-3 1,1-1-5,-1 4-2,0-7 6,4 1-1,-4 0 2,4-3-4,-1 0-1,5-7 4,1 0-9,-1-4 8,3-2-12,-1 0 8,1-3-3,0-2 8,2 2 5,0-5 11,-1 2 31,1-1 4,1-3 17,0 5 22,0-5 19,-3 3 24,3-3 9,0 0 15,0 4 11,0-4 11,0 0 4,-2 3 4,2-3 6,0 0-11,0 0-2,0 0-9,0 0 6,0 0-9,0 0-7,0 0-19,0 0 14,0 0-24,0 0-11,0 0-20,0 0-9,0 0-17,0 0 0,0 0-10,0 0-2,0 0-7,0 0-8,0 0-2,-5-10-9,5 10-16,0 0-6,0 0-16,0 0-16,0 0-15,0-2 0,0 2-15,0 0-18,-1-6-15,1 6-30,0 0-35,0 0-28,3-4-47,-3 4-33,0-4-33,-1-1-82,0-3-106,-2-1-56,0-6-347,3-1-941,-2-2 416</inkml:trace>
  <inkml:trace contextRef="#ctx0" brushRef="#br0" timeOffset="176983.535">17368 4668 117,'0'-14'330,"0"2"-10,0 2-17,4 1-10,-5 2-26,2 2-29,-1 2-29,0 3-25,0-4-28,0 4-20,0 0-11,3 15-13,-3 0 6,0 5-14,0 5-16,3 1-14,-2 1 1,-1-2-10,2-7-11,-2 2-6,0-4 6,1-1-19,-1-2 7,0-2-7,0 2-7,2-6 0,-2 0 2,0 0 15,0-5 19,0 3 16,0-1 19,0-4 22,-3 4 19,3-4 17,0 0 10,0 0-3,0 0 5,0 0-12,0 0-19,1-21-13,-1 5-11,-1-5-22,5-6-14,-3-5-11,2-16-11,-3 12-19,7-16-5,1 5-8,0-4-6,3 4-8,3 2-10,0 1 4,-3 16-4,4 1-8,0 3 0,1 2-6,2 3-5,2 5-12,-1 3-19,2 5-12,-5 6-16,6 1-10,-2 7-6,-2 4-13,-5 1-16,1 5-25,2 2-3,-11-2-3,-3 2 5,-4 9 0,-6-4-18,-6 3-13,-6-1-21,-11 4 1,-6-1-9,12-11 7,-9 1 16,6-4 20,4-5 16,3-2 17,7-4 29,-1-1 33,7 1 34,0-3 29,2-1 11,2 0 8,1 2-5,3-3-4,0 0 5,0 0-6,0 0 3,24 4 1,-7 0 9,4 3-9,3 0 4,-3 5-1,2-3 5,-1 4-3,2-1 0,-4 0 3,0 2-7,0 0 9,-6-3-11,-2 1 1,2-2 4,-4-2-2,-1-2-3,-4 1-1,1-4 2,1 4 4,-3-5-4,-2 0 2,0 1 1,1-1-1,0 1-4,1 0 8,-4-3 8,5 1 4,-5-1 8,4 1 8,-4-1 0,11-5-5,-4 3-2,0-1-5,3-1 1,-3-1-7,4 2 5,1-5-8,-4 3-7,3-3-16,3 0-17,-4-1-22,0 0-31,1-2-32,-1 0-36,0-3-31,0 0-33,-1 4-157,1-3-393,-2-3 174</inkml:trace>
  <inkml:trace contextRef="#ctx0" brushRef="#br0" timeOffset="177640.4434">18075 4243 248,'-1'-5'280,"1"-2"-8,0 4-19,-2 0-20,2 3-13,0-7-16,0 3-14,0 4-17,0-3-4,0 3-21,0 0-16,0 0-14,0 0-10,0 0-18,0 0-23,0 0-5,0 0-11,2 19-1,-1-3-2,-1 12-5,-3-2 2,3 4-3,-2 3-8,2 2-3,0 1 0,-2-2 0,1 0 3,1 2-4,0-6-8,-2 1-1,2-5-4,-1 0 4,1-6-5,0-3-5,1-3 3,-1-1-4,0-4 4,0-1 2,-1-1 8,-1-1 10,2-1 7,0-1 22,0-4 11,0 7 8,0-7 14,0 7 4,0-7 0,0 5 4,0-5 1,0 0 5,0 0-14,0 0-6,0 0-8,2 5-5,-2-5 4,0 0-14,0 0-9,0 0-1,0 0-4,0 0-1,0 0-8,0 0-1,0 0-3,0 0 1,0 0-1,0 0 2,0 0-2,0 0-8,0 0 8,0 0 1,0 0-2,0 0 1,0 0 3,0 0-8,0 0-3,0 0-1,0 0 0,0 0-3,0 0-9,0 0 2,0 0-5,0 0 1,0 0-3,0 0 2,0 0-2,0 0-3,0 0-1,0 0-4,0 0 3,0 0-2,0 0-3,0 0 3,0 0-2,0 0-2,0 0 3,0 0 0,0 0-4,0 0-2,0 0 1,0 0-4,0 0 0,0 0 5,0 0-1,0 0-2,0 0 1,0 0 1,0 0-4,0 0 2,0 0 3,0 0-8,0 0 3,0 0 3,0 0 0,0 0 1,0 0-2,0 0 0,0 0-1,0 0 0,0 0-6,0 0 10,0 0-3,0 0-4,0 0-5,0 0-8,0 0-3,0 0-14,0 0-8,0 0-22,0 0-16,0 0-34,0 0-25,0 0-42,0 0-23,0 0-25,0 0-36,0 0-63,0 0-94,-9-17-232,9 17-709,0-10 314</inkml:trace>
  <inkml:trace contextRef="#ctx0" brushRef="#br0" timeOffset="178584.0136">18502 4439 27,'0'0'144,"0"0"-16,0 0-8,0 0-2,0 0-11,0 0-3,0 0-4,0 0-9,0 0 6,0 0-9,0 0 4,0 0-11,0 0 6,0 0-9,0 0 0,4 1-7,-4-1-4,0 0-1,0 0-1,0 0-10,0 0-4,0 0-1,0 0-2,0 0-7,0 0-5,0 0-3,0 0-4,0 0 1,0 0-11,0 0 1,0 0-1,0 0 2,0 0-10,0 0-3,0 0 4,0 0-4,0 0 6,0 0-3,0 0-7,0 0 4,0 0-1,0 0-1,0 0-3,0 0 6,0 0-7,0 0-2,0 0-5,0 0 7,0 0 0,0 0 5,0 0-4,0 0-3,0 0 4,0 0-6,0 0 0,0 0 5,0 0 0,0 0-3,0 0 2,0 0-1,0 0-1,0 0-6,0 0-21,0 0-13,0 0-17,0 0-15,0 0-6,0 0-22,0 0-22,0 0-6,0 0-21,-7 3-119,7-3-289,0 0 128</inkml:trace>
  <inkml:trace contextRef="#ctx0" brushRef="#br0" timeOffset="180122.9202">18475 4449 16,'0'3'87,"0"-3"4,0 0-4,0 0-6,0 0 1,0 0-2,0 0 10,0 0-3,0 0-8,0 0 11,0 0 5,-3 1-9,3-1 12,0 0 6,0 0 0,0 0 2,0 0-4,0 0-3,0 0 5,0 0-2,0 0-5,0 0-5,0 0 2,0 0-5,0 0 0,0 0-13,0 0-4,0 0-1,0 0-2,0 0-5,0 0-2,0 0-6,-2 4 2,2-4-4,0 0 4,0 0-8,0 0 1,0 0 9,0 0-9,0 0 1,0 0-6,0 0 6,0 0-12,0 0-2,0 0-14,0 0 6,-5 2-1,5-2-1,0 0-3,0 0 0,0 0-9,0 0 2,0 0-5,0 0 0,0 0-2,0 0-2,0 0 0,0 0-1,0 0 3,0 0 6,0 0-6,0 0-7,0 0 2,0 0-2,0 0-4,0 0 6,0 0 2,0 0 6,0 0 3,0 0-2,0 0 1,0 0 12,0 0 3,0 0 8,0 0 7,0 0 6,0 0-1,0 0-9,0 0 21,0 0-6,0 0 3,0 0-5,0 0 15,0 0-17,0 0-7,0 0 17,0 0-2,10-9-6,-10 9 4,0 0 4,4-1 7,-4-2-3,0 3-3,4-4-7,-2-1-7,2 0-1,3-4-5,-1-1-11,5-1-5,2-2-6,2-1 2,3 0-6,1-5-3,2 2 1,0 0-1,6-1-5,8-4-3,3 4-5,-12 3 2,11-3-3,0 2 0,-10 3-1,10-7 1,-1 5 1,2-1-5,-11 4 5,14-3-2,-4 1-2,-9 6 6,11-6-7,-10 2 1,13 1-4,0-2 2,7 0-4,17 1 3,-20 2 1,4 2 1,-1 2-12,-5-1-1,5 0 10,-5-1 3,2 5-2,1-1 0,-2-1 1,-1 5 1,1-6 7,0 2-3,0 1-11,-3 2 5,0-5 1,-1 2-1,0 0-1,0 0-1,-2-1 0,2-1 1,3 0 4,1 0-7,-1 1 9,2-1-1,2 0-3,-1 1 3,3 2 1,-2-4-7,-3 2 6,0 2-7,-4-2 2,0 1 6,-2 2-3,1-2-5,-11 0 2,-2 5 0,4-5 0,-5 0 1,0 0 5,-3 1 0,1-1 0,-2 3 0,-8-1 2,2 2 0,-5-3-1,-2 0 8,0 0-3,1 2-3,-3 0 8,0-2-1,-1 2-3,-1 1-4,-3-3 6,2 1 1,-4 2 1,6-2 4,-5 0-7,-1 2 9,3-3-11,-3 3-4,0 0-7,0 0-10,0 0-9,0-5-27,-1-1-41,-6-1-16,1-1 7,-6 0 17,-4-8-11,-2 5 12,-5 2 4,3-1 14,-4-4-12,2 8 12,-1 0 8,-1 0 5,5-1 42,3 3 2,2 0-1,4 0-3,2 2-5,0-1 12,0 1-6,4-1 13,0 3-8,4 0 1,-6-2-7,6 2-17,0 0 16,0 0-3,0 0 10,0 0-10,0 0 3,0 0 8,17 10 1,0-6 8,4 3-7,4 0-13,-2 2 10,-1-3 0,-2 4 6,-4-4-5,-1 2-11,-1 5 6,-1-1 3,-2-2 0,-1 2-2,3 9 2,-5-6 8,1 13 6,-2-1-5,-3 0 1,0 3 0,-4 0 17,-2-1-16,0-1-6,-1 1 1,-1-1 5,-2 0 0,-5-1-6,1 0 6,0-2-1,-4-4 2,4 2 0,-1-6 2,1-6-4,0 4 2,3-5-8,-1 2 3,3-4 0,0-2-2,2-1-4,-2-3 4,3 1 14,-1 1 3,1 0 15,1-1 8,-1 1 7,2-4 12,-2 2 24,2-2 9,-2 3 9,2-3 20,0 0 8,0 0 4,0 0 11,0 0 4,-3 2 7,3-2-6,0 0 0,0 0-4,0 0-8,0 0-1,0 0-8,0 0-15,0 0 2,0 0-6,0 0-4,0 0-6,0 0-19,0 0 2,0 0-18,0 0-5,0 0 1,0 0-9,0 0-8,-2-9 5,2 9-9,0 0 2,0 0-5,0-3-9,0 3 2,0 0-4,-4-6 0,4 6-2,0 0 3,0 0-13,0-4 13,0 4-11,0 0 10,0-4-3,0 4-5,-1-4-5,1 4-23,0 0-11,0 0-29,1-6-32,-1 6-34,3-2-37,-3 2-45,3-3-45,-2 0-62,3-1-92,3-3-76,3-1-432,9-6-984,0-2 435</inkml:trace>
  <inkml:trace contextRef="#ctx0" brushRef="#br0" timeOffset="181212.1852">21940 3410 76,'3'-10'283,"1"5"-5,-2-3-14,0 0-5,1 3-8,-1 1-11,-1 1-5,2-2-45,-2 3-27,-1 2-24,0 0-16,0 0-14,6 10-19,-5 1 6,-1 7-15,3 13-5,0-2 0,-3 1-11,1 3 0,1-4-11,1 2-3,-2-3-7,1 0-4,0-4-20,0-5-20,-1-7-24,2-2-27,-1 3-33,0-4-37,-2-2-21,0 0-27,3-4-31,-3-3-230,0 0-466,0 0 207</inkml:trace>
  <inkml:trace contextRef="#ctx0" brushRef="#br0" timeOffset="181570.5055">22099 3309 2032,'2'-25'136,"-1"8"-8,2 0 43,-3 5-11,1 2 3,-2 2-34,1 2-41,1 2-16,1-1-29,-4 0-29,4 2-54,-2 3-52,1-3-41,-1 3-21,0 0-50,4 9-46,-1-2-128,0-1-408,-2 0 180</inkml:trace>
  <inkml:trace contextRef="#ctx0" brushRef="#br0" timeOffset="181981.4359">22429 3545 55,'1'-6'332,"2"1"-5,1 1-24,1-5-40,0 2-26,-1-1-23,1-2-13,0 1-15,2-2-15,-5-1-14,2 2-21,-3-2-8,2 3-14,-3-1-13,2 3-10,-2-3-7,-2 3-19,-2 1-12,-4 2-14,-2 3 1,-4 1-21,-9 8 7,-1 2-4,0 4-5,0 0 2,2 3-7,2 3 2,2-3-6,2 1-10,5-4 2,1 0-5,0 0 4,7-3-2,-1 2 1,4-5-3,-3 4 3,3-4-3,0-3 5,3 2 9,4-1 0,0 0 4,2-3 10,6-3 6,-1-1-4,0-2 2,1-2 6,8-4-9,-3-4 3,0 2 3,-2-4-1,-1-4-3,1-1-5,-4-1 2,-1-2-2,0-2-10,-5-7 1,2 2 12,-1-3-20,0-11 3,-3 10 0,-2 4 8,0 2 20,-1 10 21,-3 5-2,0 1 13,3 1-13,-3 4-13,0 2-5,0 2-17,0 0-18,0 3-17,0 0 12,-4 12-12,1 5 9,-4 14 7,-2 5-10,-2 7 21,4-8-23,2 11 12,-1-12-3,0-2-4,4 0-10,2-3 7,-2-1 8,6 0 2,-4-2 0,3-8 4,1 1 3,1-2-8,3-3 7,-4 0 5,2-5 2,2-1-9,-2-2 4,1 0 1,0-1 27,4-1 2,-4-2-16,10-3 4,-1 0 0,-1-1 0,2-1 0,-2-1 0,0 0-5,-1-3 1,0 0 2,1 0-7,-3-3-3,0 1 0,-2 0 1,0 2-2,-3 2-10,0 1-3,-1-1-9,-2 1-20,-1 1-4,0-1-24,0 3-22,-1-2-26,-2 3-31,2-4-36,-2 4-26,0 0-47,1-2-33,-1 2-34,0 0-173,0 0-524,0 0 232</inkml:trace>
  <inkml:trace contextRef="#ctx0" brushRef="#br0" timeOffset="182493.5508">22970 3205 198,'1'-24'258,"-3"7"6,2 0-4,-2 7-7,2-2-5,0 4-25,0 1-18,0 2-11,-1 1-15,1-1-24,0 5-15,1-7-12,0 6-21,-1 1-15,0 0-23,0-4-2,0 4-8,0 0-8,0 0-11,0 0-1,0 0-13,0 0-1,2 15 0,-3-5-5,2 6 16,0 14-12,-1-3 3,0 8-5,1 11 3,-2-8 4,1 8-2,1-13-1,1 4-1,-1 9 3,2 0-2,-3-12 6,2 0 19,0-1-17,0-1-1,-1-4-9,-1 1 8,0-1 8,3-8-9,-3 0-2,0-4 1,0-5-9,2 0-5,-2-3 14,0-1-13,0 0 5,0-3 8,0-4 13,2 7 15,-2-3-3,0-4 19,0 0 1,0 7 5,0-7 1,0 0 3,0 2 4,0-2-6,0 0-1,0 4-2,0-4-4,0 4-6,0-4-7,0 0 1,0 0-11,0 0-2,0 0-7,0 0-1,0 0-6,0 0-5,0 0-3,0 0-2,0 0-4,0 0 3,0 0-7,0 0 2,0 0 0,0 0-5,0 0 3,0 0-1,0 0-7,0 0-12,0 0-28,0 0-18,0 0-30,0 0-27,0 0-31,0 0-24,0 0-55,2-14-79,-2 14-76,-2-8-343,-2 3-773,4 5 343</inkml:trace>
  <inkml:trace contextRef="#ctx0" brushRef="#br0" timeOffset="182944.5693">22133 4095 154,'-6'0'226,"1"1"-7,5-1-8,-6 0-6,6 0-11,0 0-6,-5-1-14,5 1-12,0 0-5,0 0 0,0 0 9,29-2-8,-5 0 3,15-6-10,5 2-20,4 0-4,25-3-8,-6-1-11,6 0-7,0 0-2,0-1-11,3 2-10,-1-8-10,-2 6-5,-1-2-5,-3 2-11,-24 4-5,0 0 3,-3-1-8,-1 1-9,-14 1 0,-4 2-4,-2-1-7,-7 1 8,-4 4-8,0-3 8,-2 0 0,-4 2-15,-1 0 7,2-2-2,-1 2-24,-4 1-16,5-1-32,-5 1-24,0 0-23,0 0-31,0 0-37,0 0-31,0 0-29,-17 0-20,2 5-18,-7 0-162,-1-1-466,-3 4 207</inkml:trace>
  <inkml:trace contextRef="#ctx0" brushRef="#br0" timeOffset="183323.182">22081 4325 259,'-4'3'264,"4"-3"-21,0 0-9,0 0-16,18-4-19,4-4-14,18 0-12,4-1-11,26-4-7,-27 2-7,7 3 1,23-3 2,-4-1-8,-4-4-7,-17 11-19,0-4 0,1 6-3,-1-4-7,-3 3-2,0 0-3,-7 0-4,-11 1 0,1 2-2,-4-3 2,-7 3-3,0-2 10,-6 3 11,0-2 1,-1 2-4,-2-3 5,-3 3-12,2-1-3,-3-1-10,-1 2-2,4-1-6,-7 1-14,6 0-6,-6 0-2,4-1-11,-4 1-4,0 0 4,0 0-6,6 1 0,-6-1-3,0 0-5,0 0-3,0 0 4,0 0-18,0 0 10,0 0-2,4-3-5,-4 3 1,0 0-3,0 0-4,0 0-19,0 0-35,0 0-52,0 0-45,0 0-63,0 0-66,0 0-65,0 0-41,4 6-16,-2 0-281,0-2-719,3 1 318</inkml:trace>
  <inkml:trace contextRef="#ctx0" brushRef="#br0" timeOffset="183943.6809">22647 4434 122,'-4'-7'314,"4"1"-6,0-1-8,0 1-8,0 3-21,0 3-29,0-5-29,0 5-31,0 0-17,0 0-8,-3 24 20,2 4-2,-1 16 12,-3 8 0,2-1 0,-3-1-29,1-1 3,-1 3-3,0-7-6,-1-9-6,3 0-6,-3 8-12,0-9-16,4-3-6,-4-4-6,3 0-9,-2-4-13,-1-7-9,3 3 6,1-6-9,-2-2-12,3 0 0,-1-4-11,-1-1 0,1 0-11,3-2-17,-4 2-19,1-6-34,0 4-22,3-5-47,-4 3-88,4-3-52,-18-4-34,8-1-21,-1-4-12,-2-3 8,-1-6-8,-3-1 1,7-3-184,-4 1-538,4 1 1748,0 5-868,2-1 45,2-1 48,-1 4 39,0 2 40,2 4 31,0-1 6,3 3-1,0 0-8,-1 2-11,0 2 3,3 1 19,0 10 14,2-1 17,-1 2-1,2 6 17,3 0-12,-1 3 2,5 2-1,-1 2-3,2-2-8,3 1-2,-4-8-7,4 5-10,0 1-5,3-3-11,-6-5-30,1 0-31,1-4-43,2-1-28,7-4-33,-9-4-33,8 0-17,0-4-24,-1-5 14,-6 0 11,4-7 35,1 0 23,-1-1 16,0-1 51,-4-4 20,6 1 18,-6-3 20,-1 3 49,-2 8 36,-1 1 22,-6 5 16,3-2-4,-4 6-9,1 0-18,-1 1-16,0 0-23,-3 2 4,0 0-7,-3 9-1,-2 5-15,-8 7 8,-3 5-32,-2 0-45,-2 1-56,-8 7-57,0 0-71,0 4-229,-2-4-468,-1-1 208</inkml:trace>
  <inkml:trace contextRef="#ctx0" brushRef="#br0" timeOffset="184478.0515">21656 6140 204,'-5'-7'387,"-2"4"-52,5 1-31,-3 2-37,5 0-28,-11 12-12,4 5 0,-4 10-2,-5 18-5,-1 1-9,3 7 14,-3 1-23,3 0-20,-1 1-16,1-2-14,-2-2-9,2 0-23,0-3-7,-3 3-5,3-6-10,1-1-10,2-13-4,1-1-13,0-3-6,-1-1 1,0-3-14,4-7-2,-2-1-5,3-2-2,1-4-4,2-2-2,0 1-12,1-4-17,-1-2-12,1 0-8,2-2-29,0 0-34,-4-13-38,4-6-13,4-7 5,1-3 8,2-4 17,3-1 3,-1 1 12,5-12 16,-1 16 11,3 0 15,6-10 12,-5 12 2,7-9 6,-4 12 4,1 0 8,0 2 9,4 1 6,-1 6 13,-1 0-5,-5 5 9,-1 3 4,-3 3-4,-1-1-6,-3 5 2,-2 3 9,2 1-9,-2 1-6,-3 2 1,-3 4 6,0 5-4,-6 2 4,-2 0-5,-9 3-8,0-1 7,-6-1 3,0 1-7,0-6-1,-2 1 9,1-4-8,-1 0-2,0-2-1,3-1-2,4-6 3,2 5 0,4-4-3,2 1-7,-2-1-15,4-1-38,2 1-31,1-3-40,3 0-47,0 0-72,6-8-63,1 1-259,4-2-610,8-5 270</inkml:trace>
  <inkml:trace contextRef="#ctx0" brushRef="#br0" timeOffset="184821.9483">21956 6452 144,'0'-2'340,"0"2"-39,0 0-27,0 0-16,0 0-18,-14 11-4,5-2-28,2-2-21,0 9-18,-3-4-20,6 4-13,-5 1-16,5 3-7,2-4-15,0 0-9,2 1-4,2 0-14,0-5-9,1-2-15,1-1 1,6 3-10,-3-5-2,3-3-4,1 0 1,2-4-5,3 0 0,-1-3-5,3-6 5,2-3 11,-2-1 5,-4 1-6,1-5-2,-4 4 5,-3-2-3,2 1 4,-6 3-5,2 1 11,-5-2-9,-1 0-5,-1 0-12,-2-1-1,-4 4-4,0 2-7,-6-4-2,-1 5-6,-8-1-11,1 4 2,5 2-10,2 0-14,0 3-30,4 1-32,-3-1-43,5 3-52,2 1-46,2-4-44,4 3-237,0-5-555,9 7 245</inkml:trace>
  <inkml:trace contextRef="#ctx0" brushRef="#br0" timeOffset="185175.5925">22419 6428 137,'-10'-6'302,"-7"0"5,-3-1 0,1 3-10,3 2-14,1 2-27,2 1-21,3 1-25,-1 6-21,-3 5-18,7 0-13,-3 4-20,7 3-16,-1 6-8,4-2-8,3-2-12,1 4-9,3 1-9,3-3-6,1 3-8,0-2-11,-2-8-3,-2-2-2,1 7 1,-1-9-7,-2-1-8,-1-2 3,0 1-4,-4-3 12,1-3-15,-2 0 8,-4 2-11,-1 2-2,-3-1-2,-2-3 0,-3 2-11,1-5-12,4-2-23,-7-5-17,5 3-40,-2-5-42,3-1-44,0-4-47,1 0-55,3-6-63,3 2-167,1-10-541,4 0 240</inkml:trace>
  <inkml:trace contextRef="#ctx0" brushRef="#br0" timeOffset="185553.8603">22560 6370 375,'8'0'351,"-2"0"-33,-2 2-8,-1 1 8,4-2-11,-3 5-24,-1-1-9,0 5-13,1 4-28,-4 5-4,0 0-23,-3 9-23,0-2-13,-1-2-19,-3 2-12,-1 2-18,-5-2-10,3 1-6,-4 0-24,2-2-22,-4 0-39,7-2-42,-3-8-11,-4 5-26,9-7-34,-1-2-29,4-5-33,-2 0-42,2 0-50,2-4-54,2-2-262,0 0-610,6-18 271</inkml:trace>
  <inkml:trace contextRef="#ctx0" brushRef="#br0" timeOffset="185585.8877">22753 6256 85,'0'-12'348,"3"4"-33,-2-1-33,1 3-27,-1 2-24,0-1-31,1 1-55,-2 0-77,0 4-88,5-4-93,-5 4-187,5 3-324,-5-3 144</inkml:trace>
  <inkml:trace contextRef="#ctx0" brushRef="#br0" timeOffset="185610.185">23006 6272 235,'0'0'368,"0"0"-49,-1 11-30,-4 9-18,-7 6-11,-6 17-17,-3 1-18,4 4-20,-3-1-30,3 2-5,-4-2-17,-2 0-17,4 2-40,-1-3-38,0 0-50,2-5-43,3-12-58,-4-5-37,2 1-35,3-6-49,4-8-215,-4-5-465,3 2 205</inkml:trace>
  <inkml:trace contextRef="#ctx0" brushRef="#br0" timeOffset="185970.8623">22595 6752 55,'-3'-10'288,"3"5"-1,0-4-4,2 4-14,-1-1-15,2 0-16,3-3-21,1 1-12,11-7 1,4 7-14,2-1-10,13-4-14,-6 7-5,7-3 4,4 3-16,-1 0-13,-3 3-10,-10 3-3,1 0-16,-6 3-14,0 1 1,-5-2-30,-6 1 14,-2 0-5,-2 3-16,0 4 9,-1 0 11,-5 0 16,-1 8-2,-1 2 3,-3 4 2,-1 1-7,0 0-12,-3 0-6,4 0-8,-7-2-3,3 0-11,4-6-1,0 2-11,-1-6-19,4 0-31,-4-3-35,4 1-45,0-2-39,0 0-42,0-2-31,4-2-40,-4-1-57,7-4-68,-7 0-265,13-13-684,-6 2 304</inkml:trace>
  <inkml:trace contextRef="#ctx0" brushRef="#br0" timeOffset="185994.9009">23264 6593 82,'3'-11'303,"-3"2"-29,-1 3-32,2 0-23,1 4-50,-1-1-65,-1 3-97,1-3-83,-1 3-145,0 0-240,0 0 107</inkml:trace>
  <inkml:trace contextRef="#ctx0" brushRef="#br0" timeOffset="186539.6277">23463 6716 9,'-4'-6'371,"-1"1"-40,1 0-18,0 1-11,-5 1-9,1 2-22,-2 2-2,-4 2-29,-6 5-23,3 6-19,-4 5-10,2 0-24,2 3-11,1 3-27,3 0-3,2 0-14,1-3-4,6-4-18,-3-2-13,4 2-11,-1-9 8,4-1-7,0-2-5,0 2-3,0-4-4,0-4 4,0 5-3,0-5 4,0 0-3,11-2-6,-4-2-4,-1-7 1,4-1-2,-2 1-13,4-12-1,-4 9 3,-1-3 0,4-6-6,-4 7-10,3-6-4,0 6 2,1-3-9,-1 2-4,7-1-1,0 3 0,-4 3 0,5 0 0,2 1 7,-5 5-14,1 2 0,-7 4-4,6 0-7,-5 4 15,5 1-3,-8 6 14,4 2 3,-4 3 34,-1 10 9,-1-1 10,-3 1 13,-2 0 2,-3 6 2,-1-6-2,1 2-2,0-2-4,-1 2 0,0-10-4,1-7-6,0 1-8,-1-2-2,1-3 9,-1-1-9,4-2 2,0-1 3,-3 2 11,3-5 7,0 0 4,0 0-2,0 0 1,0 0-1,3-12-21,1-1-24,3-10-10,3 0-7,5-8-4,3 2 2,8-6-7,3 1-4,-7 13-1,1 2-3,2 3-2,-4 0-2,2 8-5,-3 2 0,-7 2-2,1 5-1,3 3-3,-5 5 1,5 6 4,-8-4 2,1 10 1,-3 4 3,-4 0 1,-3 1 5,0 4 2,-3-3-1,-1 1 2,-6 0-2,0 2-8,-4-1-33,-10 10-46,3-13-72,3 3-63,-9 3-67,-1 1-84,8-11-92,-14 7-360,9-8-893,3-4 395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5:30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6197 4928 2,'-11'0'44,"0"0"5,2 0 10,-1-3 4,0 3 10,3-1 9,0 2 2,-1-2 5,1 1-1,7 0 5,-7 0-9,7 0 6,-7 1-11,7-1-3,0 0-2,-6-1-14,6 1-2,0 0-10,0 0-2,0 0-6,0 0-5,0 0 0,14-4 2,-3 4-11,5-2 0,5 0 2,3-3 0,3 3 2,1-1-4,11-1 7,-1 2-4,5 0-5,-3-1 5,3 0 1,-1 1-3,0-3-2,2 5-10,-2 0-2,-14-1-4,13-1 7,-3-2-1,-10 6-5,-1-4 0,4 2 5,-3 2-5,-1-1-1,-2-1-4,-2 1 1,-2-1-3,-8 2-9,2-2-7,-5 0-4,0 0-1,-6 0 3,3 1-4,-1-1-6,-3 0 9,-3 0-3,0 0-2,7-1-5,-7 1-14,4 1-21,-4-1 7,0 0-19,0 0-20,0 0-16,0 0-21,0 0-75,-24 1-223,10 3 99</inkml:trace>
  <inkml:trace contextRef="#ctx0" brushRef="#br0" timeOffset="347.8072">6193 5029 14,'-9'0'196,"0"2"-4,1 1-8,3-3-20,-1 0-16,6 0-15,-4 0-18,4 0-12,0 0 1,0 0 12,11 3 11,5-3 3,6 2 9,5-1-11,15-1-10,-1-1 2,7 1-9,1 0-9,-1 0-6,4 0-4,17-4-10,-24 5-6,3-2-13,-1 0-4,-4 1-7,5-2-2,-8 1-7,1-1-3,-13 2-4,-1 0 4,-2 0-12,-4 0-8,-4 0 3,-7-2-11,0 2 10,-3-3-4,1 3-3,-2 0 0,-2 0-10,-4 0 11,5 0-3,-5 0 0,6 3 0,-6-3-1,4 0-9,-4 0 2,0 0-7,6 0-3,-6 0-8,0 0-7,0 0-12,0 0-18,0 0-13,0 0-20,0 0-20,0 0-35,0 0-34,0 0-25,0 0-39,-25 0-146,15 0-415,1 0 184</inkml:trace>
  <inkml:trace contextRef="#ctx0" brushRef="#br0" timeOffset="2023.4284">3401 3906 109,'-7'-24'166,"-6"2"-19,4-1-16,0 6 13,-4-3-9,2 5-18,-7-2-13,1 1-9,-3-3-16,-2 4-3,-4 0-11,-11-4-2,1 5-10,-6 1-9,1 4 7,-3 0-9,5 5-6,-6-4 19,1 5 1,-6 0-18,3 0 9,-1 6-6,-3-3 5,-17 3-4,18 3-6,2-2 3,-21 0-1,24 6 2,-4-2-6,2 6 6,-1-2-7,6 5 2,-2 0-8,7 9 7,1-1-4,2 6-5,2-2 0,0 3-9,2 6 3,2 0-6,4 4 4,1-6 3,2 5-3,6-11-6,-1 14 0,4-15 0,0 1-2,1 0-7,0-1 4,5 3 2,-4-4-4,3 1 4,-3 2 3,7-4-7,1 0 1,0 2 0,1-3-2,-2 1 10,3-6-11,0-1 4,0-1-4,3 6 4,-3-5 1,5 5-4,0-8 1,-1 1-5,7 3 7,-8-4-3,7 7 2,-2-8 0,5 5-8,0-1 7,1-1-1,3 0 2,1-1 4,0-3-3,5 3 1,-2-2-1,3 0-1,1 2 1,11 2 1,-10-6-1,1-2-2,11 5-1,-10-3 0,8 1-4,3-1 5,-1-1-1,-10-4 2,9 4 1,-8-4 1,12 2-1,-3 0 1,-1 1-1,2-7 1,1 1-4,-1-1 0,-8-1-2,7 2 12,3-3-9,-13 0-1,12-2 0,-12 0-1,0-1-2,-1 2 4,12-5-5,-11 2 4,0 1-2,-1 0 1,0-5-1,-2 2-5,2-1 2,0 3 1,-5-3-5,4 0 7,-4-3 1,4 3 6,-4-1-9,2 0 2,0-3 0,-4-1 0,4 2 0,-2 0 0,-3-2 1,4 1 4,-3-3-1,1 3-2,1-4 2,-3 1 2,2 0 4,-2 4-4,-1-4-6,-3 2 11,2-5-3,0 6 4,-4-3-4,5 1 7,-6 0-4,-1 3 1,2-5 2,-1 0 8,-5 3 4,7-2 1,-3-1 0,-1 2 9,3-5 6,-6 6-4,0-5-5,6-1-3,-5 1 3,2 2 2,-1-2-1,-1 2-5,-1 1 9,2-3-7,-1-1 4,2 0-7,-3-2 1,-1 1-1,-1-1 16,2-1-12,0 2 1,-2-1 7,3-9-17,-4 2 9,2 7-4,-2-1 13,-3-1-7,2 0 0,0 0-1,-3-6-4,2 6-4,-2-8-1,0 8-6,0-5 16,-2 7-18,2-2 6,-4-6 1,2 6-11,0-6 6,-1 4-2,-2-3 0,2 0-7,-2 7 2,0-8 0,-3 1-12,-1-1 8,0 1-21,-2 3 2,-5-2 16,4 0 0,-5-1 0,-3 2-4,3 2-1,0-3-6,-11-11 8,8 13 2,-4 0-2,1 2-5,-10-7-5,9 7 0,-11-3-1,-2 1 0,12 9 6,-3 2-2,1-2-6,-2 5 8,0-2-6,5 4 4,-1-1 2,1-1-7,3 3 3,4 3 3,-4-1 0,4 1 1,4 0 2,-2 1-18,2-2-12,-4 5-11,5-2-19,-3 2-15,4 2-13,0 1-20,-2 0-20,1 2-23,-4 6-54,5-4-43,3 1-256,-2 4-547,-2-2 242</inkml:trace>
  <inkml:trace contextRef="#ctx0" brushRef="#br0" timeOffset="3482.5758">6417 4039 72,'0'0'64,"0"0"-6,0 0-6,0 0 1,0 0 5,0 0-10,0 0 12,0 0 4,0 0-14,0 0 27,0 0-7,0 0 12,0 0-3,0 0 1,0 0 1,0 0 2,0 0 0,0 0 6,0 0 2,0 0 3,0 0 3,0 0 1,0 0-5,0 0-3,1-7-13,-1 7-2,2-7-15,-1 0 5,0-1-12,1-1-4,-1-1 2,-1-2 9,3 0-5,-2 0-6,4-5-6,-4 0-2,2-3-1,-2 1 3,2 3 4,-1-1 2,2-1 0,-3-1-2,1 0-8,-1 0-6,0 1-1,0-1-3,-1-2-6,2 1 30,-2 5-12,1-5 13,-1 2-10,-1 0-2,0-1-8,0-7-3,-1 8 6,-1-7-14,2 5-5,-5-4 0,3 6 1,-4-6-10,3 6-6,1 1 12,-4-1-3,3 2 0,-1 1-6,0 0 1,-1 0-4,1 1 4,-1 3-4,0 0 2,1-3-6,-2-1 2,0 3 1,1 5 0,-2-5 3,1-1-6,-3 2 3,0-3-9,0 3 7,0 0-3,-3 0 0,2 1-4,-3 1 8,2 0-7,-3-1 4,-1 3-9,1-1-3,-4-1-2,-5 4-1,4-4 5,-5 6-2,2-4 0,-1 3-3,-1-2 5,1 3-2,-3 1 4,3 2 2,0-3-4,0 3 1,-1-2 0,5 2 5,-5-2 0,1 6 0,0-1 0,0-3-2,0 2-4,3 3 5,-3-1 2,1 0-2,8 0-4,-9 2 1,5 4 1,-3-6-1,7 1 8,-6 2-9,1 0 2,0 1 5,3-1-1,-4 3-2,0 1 0,1-1 3,-2 2 0,2 0-5,2 2 0,-3-4 0,2 6 1,-2-3-24,1 0 6,1 5-7,-1 0-1,1-1 6,0 1-2,-1 0 3,2 0-3,-1 1 6,1 2 2,0-1-3,1 2 10,-1-3-2,1 3-2,0-2 2,3 1 3,-3 1-2,4-1 7,2-1-2,-3 4-3,3-3 5,-3 3 3,1-1-10,2 4 16,2-4-6,-2 1 5,1 2-2,-1-3-5,1-1 10,2-3-6,-2 3 4,4-4-2,-1 1-1,1-5 5,-1 2-1,3-5-3,1-1 3,-1 2 4,1-6-4,0 3-1,1-3-4,0-2 1,-1 1 1,3-1-5,0-4-3,-7 7 1,6-6-24,1-1-29,-8 0-21,8 0-15,-12-4-28,7 0-21,-2-2 3,1-1-23,-1-2-114,-1-6-305,-2-1 136</inkml:trace>
  <inkml:trace contextRef="#ctx0" brushRef="#br0" timeOffset="4905.1218">4667 3745 121,'-4'-7'129,"3"1"12,-2 1-8,3 1 4,-3-3-6,3 7-4,-3-6-16,3 6-7,0 0-9,-3-4-10,3 4-14,0 0-8,-2-5-4,2 5-13,0 0 2,0 0-17,0 0 1,0 0-6,2 16 2,1-8-4,0 6 3,0-1-4,0 2-2,2 1-6,-1 0 4,-1-4 1,3 2-6,-2 2 1,1 1-4,0-2 0,2 0-1,-1 1-1,-1-3 2,1-2-1,-2 0 2,1-2-9,-1 0 10,1 0 0,-2-3-2,0-4 4,4 6 6,-3-3 11,-1-1 17,4 1 12,2-2 4,2-2 14,4-1-10,7-1-4,0-5-3,3 0-8,1-1-4,3-6-8,-2 5 0,11-5-5,0 1-6,-8 4-2,8-5-5,-9 9 2,-2-5-5,4 2-1,-4-2-5,-2 5 1,-7-1-1,2-4-2,-4 6 0,-3-2-5,-4 3 0,0-1-2,-1 1 3,-3 0-4,-3 2 6,5-3 5,-7 3 2,7 0 4,-7 0-4,7-3 7,-7 3-7,4-2-4,-4 2-1,0 0-1,5-1 3,-5 1-6,0 0 2,0 0-3,0 0-2,0 0 6,0 0-7,0 0-2,0 0 4,0 0-5,0 0 5,3-3-7,-3 3 6,0 0-7,0 0 4,0 0 8,0 0-8,0 0 1,0 0-11,0 0 11,0 0-3,0 0-1,0 0-1,0 0-2,0 0 2,0 0 2,0 0-2,0 0-1,0 0 4,0 0-1,0 0-1,0 0 0,0 0-1,0 0 1,0 0 5,0 0-8,0 0 9,0 0-10,0 0 4,0 0 6,0 0-5,0 0-10,0 0 10,0 0-5,0 0 7,0 0-3,0 0 0,0 0-2,0 0 0,0 0 8,0 0-5,0 0-3,0 0-3,0 0 4,0 0 0,0 0-1,0 0 2,0 0-6,0 0 6,0 0-2,0 0-1,0 0 0,0 0 3,0 0-5,2 9 0,-2-9 13,0 0-6,0 0-3,0 0-3,0 0 0,0 0 4,0 0 8,0 0-10,0 0-1,0 0 0,0 0 1,0 0 0,0 0 1,0 0 1,0 0 9,0 0-10,0 0 2,0 0-1,0 0-2,0 0-2,0 0 2,0 0 4,0 0-4,0 0 14,0 0-17,0 0 5,0 0-4,0 0 3,0 0 1,0 0 0,0 0 0,0 0 0,0 0 0,0 0 4,0 0 2,0 0-9,0 0 0,0 0 6,0 0-5,0 0 5,0 0-3,0 0-4,0 0 8,0 0-5,0 0 2,0 0-7,0 0 6,0 0-5,0 0 7,0 0-3,0 0 2,0 0 1,0 0 0,0 0-2,0 0-2,0 0 6,0 0-6,0 0-3,0 0 3,0 0 2,0 0-1,0 0 0,0 0 6,0 0-7,0 0 2,0 0-3,0 0-1,0 0 0,0 0 6,0 0-3,0 0 0,0 0 1,0 0-4,0 0 2,0 0-2,0 0 4,0 0 5,0 0-3,0 0-2,0 0-5,0 0-2,0 0 8,0 0 2,0 0-4,0 0 2,0 0-3,0 0 2,0 0 1,0 0 3,0 0-2,0 0 0,0 0 0,0 0-3,0 0-2,0 0 4,0 0-5,0 0 4,0 0-2,0 0 2,0 0-3,0 0 4,0 0-1,0 0-3,0 0 7,0 0-4,0 0 3,0 0-8,0 0 5,0 0-6,0 0 6,0 0 3,0 0-5,0 0-1,0 0-6,0 0 8,0 0-2,0 0 1,0 0 0,0 0 0,0 0 11,0 0-8,0 0-4,0 0 8,0 0 2,0 0-10,0 0 5,0 0-4,0 0 5,0 0-1,0 0-3,0 0-2,0 0 4,0 0-6,0 0 7,0 0-5,0 0 3,0 0-3,0 0 3,0 0-5,0 0 5,0 0-2,0 0 7,0 0-4,0 0 1,0 0-4,0 0 3,0 0 0,0 0 1,0 0 2,0 0-5,0 0-2,0 0 9,0 0-9,0 0 4,0 0-4,0 0 3,0 0-1,0 0 1,0 0-3,0 0 3,0 0-2,0 0 5,0 0-6,0 0 0,0 0 2,0 0-1,0 0 6,0 0-7,0 0 5,0 0-2,0 0 0,0 0-4,0 0 8,0 0-2,0 0-3,0 0 3,0 0-3,0 0 2,0 0-1,0 0 3,0 0-1,0 0 4,0 0-3,0 0-6,0 0-2,0 0 6,0 0 0,0 0 2,0 0-8,0 0-12,0 0-26,0 0-24,0 0-26,0 0-27,0 0-40,0 0 20,0 0 3,0 0-16,-2 9-31,4-5-166,-2-4-378,0 0 167</inkml:trace>
  <inkml:trace contextRef="#ctx0" brushRef="#br0" timeOffset="6078.0965">2357 5824 9,'0'0'152,"-7"0"-15,6-1-13,1 1-7,0 0-19,0 0-4,-6-2-37,6 2 20,0 0-4,0 0 5,21 6-5,-6-5 7,8-1-8,4 0 2,4 3-4,7-2 3,10-1-17,-3 0 15,3 5 3,21-5-7,0 4-2,-21-5-5,21 2-2,-21 0-4,22-1-1,-19 5-9,17 2-1,-19-4-4,20-1-3,-27 3-6,2-3-4,-5 2-2,2 0-2,-14-2-3,-2 4-4,2-5 0,-4 2 1,-1-1-2,-8-2 0,0 4-1,-1-3 0,-6-1 0,0 0-10,-3 0 11,1 0 0,-5 0-4,7-1 0,-7 1 5,0 0-8,5 0-9,-5 0-18,0 0-2,0 0-20,-1-4-23,1 4-17,0 0-17,-13-5-19,4 4-8,-3 0-19,-5 2-13,-4-1-110,-6-1-290,0 1 129</inkml:trace>
  <inkml:trace contextRef="#ctx0" brushRef="#br0" timeOffset="6583.7939">2388 5915 12,'-9'0'141,"4"0"10,2 0-11,3 0-10,-9 0-3,9 0-25,-5-1-16,5 1-4,0 0-12,0 0-5,0 0-1,0 0 4,16 8 3,-5-5 7,6 1 1,-3-1 0,14 2 11,-1-3-2,11 3-4,2-3 6,3-1-5,0 1-3,4 1-5,4-6-11,18 6 2,-27-2-3,27 1-3,0-1-4,-22-1-1,26 0-2,-4 5-9,-20-2 2,23-1-6,-22 1-5,20-3 0,-2 2 2,-23 2-5,4-1-5,0 0-6,-1-3 2,0 5-4,-3-5-3,-4 0 1,1 4 3,-18-4-7,-2 3-3,-6-3 1,1 2 5,-7-2-3,-2 0 12,1 0-3,-1 0 4,-2 0 6,-2-3 3,-4 3 1,7 1-3,-7-1 6,4 0-14,-4 0 1,0 0 0,6 0-3,-6 0-9,0 0 5,0 0 5,6 2-14,-6-2 3,0 0-3,0 0-1,0 0-6,0 0-6,0 0 3,4 0 0,-4 0 1,0 0 0,0 0-8,0 0-2,1 4-9,-1-4-7,0 0-16,0 0-10,0 0-12,0 0-8,0 0-8,0 0-10,0 0-6,0 0-4,0 0-4,0 0-4,0 0-7,0 0 8,0 0 1,0 0 11,6 5-8,-6-5-23,4 3-17,-4-1-22,3 0-142,-3-2-328,0 0 145</inkml:trace>
  <inkml:trace contextRef="#ctx0" brushRef="#br0" timeOffset="9813.6922">7721 5777 52,'0'0'108,"0"0"-14,-8-1-6,8 1-10,0 0-10,0 0-4,0 0-5,0 0-4,0 0-7,22 3 4,-8-3 4,6 0 6,4 0 11,0 0 3,5 0 16,12 0-6,2-2 3,0 2-4,5-2 2,-1 2 0,3 0 6,-1-4-14,22 4-9,-23 1-3,-2 1-2,23-1-3,-22 0-6,1-1-3,-3 5-7,-3-4 1,-1 1-8,-10 2-4,-3-4-8,2 1 0,-5 2-3,-2-1 0,-2 0-3,-7-2-6,0 1 2,-4-1-5,-3 0 1,0 0-1,-1 0-1,-1 0 1,-4 4-4,-1-4 1,8 1-1,-8-1-2,4 0-6,-4 0-9,0 0-10,0 0-5,0 0-17,0 0-13,0 0-13,0 0-21,0 0 4,-28-1-12,19-1 5,-1 2-4,-5 2-3,-1-2-3,-6 0-11,1-2 1,-2 2-4,-4 2 8,1-1-6,-2-1-69,-1 0-198,0 0 88</inkml:trace>
  <inkml:trace contextRef="#ctx0" brushRef="#br0" timeOffset="13425.4824">7770 5841 134,'0'0'132,"0"0"-16,-4 0-17,4 0-4,0 0-1,0 0 9,0 0 7,0 0 11,0 0 12,20 1 7,-5-1 3,8 0 4,1 0-8,3 0-8,2-1-7,12 2 4,2 0-10,0 1-10,3 0-5,4-4-7,19 2-5,-23 5-7,5-5-1,17 3-9,-22-2-2,5 4-10,-2 0-4,-4-2-7,1 1-5,-5-4-3,-3 3-9,0 4-1,-14-7-4,2 3-2,-4-1-3,-6-2 1,1 0 3,-5 0-8,-2 2 1,-1 1 11,-2-3 0,-2 0 3,0-3 6,-1 6 0,-4-3-4,5 0 0,-5 0-6,0 0 11,6 0-14,-6 0 8,0 0-17,5 0 3,-3 1 0,-2-1-3,0 0-5,0 0 12,4 1-14,-4-1-4,0 0-1,0 0 0,0 0 1,0 0 1,0 0-3,0 0 5,0 0-3,0 0-2,0 0 0,7 0-1,-7 0-1,0 0-7,0 0-1,0 0 7,0 0 1,0 0-2,0 0-11,0 0 10,0 0 4,0 0-6,0 0-4,0 0 2,0 0-4,0 0 9,0 0-2,0 0 19,0 0-21,0 0-1,0 0 16,0 0-15,0 0-6,0 0 6,0 0 1,0 0 4,0 0-8,0 0 3,0 0 3,0 0 2,0 0-6,0 0 7,0 0 3,0 0 4,0 0-14,0 0 7,0 0-6,0 0 0,0 0 8,0 0-4,0 0 3,0 0-6,0 0-1,0 0-3,0 0 6,0 0 5,0 0-6,0 0 6,0 0-7,0 0 2,0 0-5,0 0-2,0 0 4,0 0 2,0 0-2,0 0-7,0 0 9,0 0-2,0 0-3,0 0 5,0 0-3,0 0-1,0 0 3,0 0 2,0 0 2,0 0-5,0 0 1,0 0 2,0 0 2,0 0-7,0 0 2,0 0 5,0 0-9,0 0 1,0 0 9,0 0 4,0 0-10,0 0-1,0 0 6,0 0 0,0 0 2,0 0-10,0 0 6,0 0 9,0 0-13,0 0 0,-9 6 4,9-6 0,0 0-3,0 0 8,0 0-4,0 0 5,0 0-9,0 0 1,0 0 4,0 0-5,0 0-5,0 0 3,0 0 2,0 0 2,0 0-5,0 0 5,0 0 0,0 0 2,0 0-12,0 0 9,0 0 4,0 0 8,0 0-12,0 0 0,0 0 12,0 0-14,0 0 0,0 0-4,0 0-5,0 0 14,0 0 1,0 0 2,0 0-4,0 0 4,0 0 7,0 0-15,0 0 4,0 0-5,0 0 4,0 0 3,0 0-7,0 0 0,0 0 10,0 0-2,0 0-1,0 0 0,0 0-8,0 0 13,0 0-9,0 0-1,0 0 1,0 0-3,0 0 2,0 0-2,0 0 1,0 0 0,0 0 1,0 0-1,0 0 1,0 0-1,0 0 12,0 0-2,0 0-8,0 0 16,0 0-15,0 0-9,0 0 4,0 0-5,0 0 6,0 0 1,0 0 3,0 0 1,0 0 6,0 0-9,0 0 0,0 0-2,0 0 6,0 0 7,0 0-14,0 0 12,0 0-9,0 0-5,0 0 6,0 0 0,0 0 2,0 0-9,0 0 8,0 0 6,0 0-12,0 0 8,0 0 7,0 0-12,0 0-1,0 0 2,0 0 3,0 0-10,0 0 10,0 0 2,0 0-5,0 0 2,0 0-3,0 0 4,0 0 0,0 0-4,0 0 5,0 0-5,0 0 0,0 0 3,0 0-5,0 0 5,0 0 1,0 0-2,0 0 0,0 0-2,0 0 3,0 0 1,0 0 1,0 0-3,0 0 0,0 0-1,0 0 8,0 0-8,0 0 1,0 0-3,0 0 1,0 0 1,0 0-1,0 0 4,0 0 2,0 0 0,0 0 1,0 0-12,0 0 10,0 0 1,0 0-2,0 0-1,0 0 8,0 0-8,0 0 1,0 0 0,0 0 5,0 0-12,0 0 8,0 0 0,0 0 9,0 0-13,0 0 2,0 0 8,-4 1-3,4-1 0,0 0-13,0 0 5,0 0-1,0 0 6,0 0 6,0 0-11,0 0-2,0 0 2,0 0 0,0 0 11,0 0-8,0 0 0,0 0-4,0 0 3,0 0 1,0 0-4,0 0 7,0 0-5,0 0-1,0 0 1,0 0 4,0 0-5,0 0-3,0 0 6,0 0 0,0 0-3,0 0 4,0 0 5,0 0-6,0 0 2,0 0-2,0 0 6,0 0-4,0 0-5,0 0 4,0 0 12,0 0-10,0 0-5,0 0 2,0 0 5,0 0-17,0 0 11,0 0 3,0 0 1,0 0-3,0 0-3,0 0 5,0 0-5,0 0 1,0 0 9,0 0 11,0 0-19,0 0-6,0 0 2,0 0 3,0 0 3,0 0-4,0 0 0,0 0 4,0 0-1,0 0-3,0 0 3,0 0 4,0 0-14,0 0 15,0 0 2,0 0-9,0 0 2,0 0 7,0 0-12,0 0 10,0 0-8,0 0 3,0 0-4,0 0 0,0 0 6,0 0-5,0 0 3,0 0 12,0 0-16,0 0 11,0 0-17,0 0 3,0 0 4,0 0 9,0 0-2,0 0-14,0 0 5,0 0 8,0 0-5,0 0 2,0 0-10,0 0 14,0 0-9,0 0 3,0 0 10,0 0-6,0 0-6,0 0 1,0 0 4,0 0 1,0 0-2,0 0-3,0 0 6,0 0-8,0 0 5,0 0-1,0 0 3,0 0-2,0 0-4,0 0 11,0 0 6,0 0-15,0 0 2,0 0 30,0 0-37,0 0 2,0 0 2,0 0-2,0 0 13,0 0-2,0 0-10,0 0-2,0 0 5,0 0 1,0 0 1,0 0 0,0 0-3,0 0 1,0 0-2,0 0-2,0 0 5,0 0 8,0 0-6,0 0-2,0 0 1,0 0-6,0 0 1,0 0 3,0 0 2,0 0-10,0 0 13,0 0-1,0 0 2,0 0 4,0 0 3,0 0-20,0 0 5,0 0 0,0 0 8,0 0-10,0 0 1,0 0 0,0 0 5,0 0-1,0 0 4,0 0-5,0 0-2,0 0-4,0 0 8,0 0-2,0 0-2,0 0 5,0 0-7,0 0 5,0 0-3,0 0 5,0 0-3,0 0 4,0 0-7,0 0 4,0 0-3,0 0 0,0 0 12,0 0-10,0 0-4,0 0 14,0 0-2,0 0-7,0 0-4,0 0 4,0 0-8,0 0 5,0 0-4,0 0 8,0 0 1,0 0 12,0 0-17,0 0 5,0 0-4,0 0 0,0 0 2,0 0 0,0 0 3,0 0-5,0 0 5,0 0-2,0 0 0,0 0 1,0 0-4,0 0-1,0 0 5,0 0-3,0 0-1,0 0 8,0 0-6,0 0 0,0 0 6,0 0-9,0 0 9,0 0-9,0 0 0,0 0 2,0 0-1,0 0-1,0 0 4,0 0 1,0 0-1,0 0-7,0 0 6,0 0 2,0 0-1,0 0-2,0 0-1,0 0 4,0 0 3,0 0 2,0 0-3,0 0-10,0 0 7,0 0-4,0 0 4,0 0-9,0 0 11,0 0-1,0 0-6,0 0 8,0 0 4,0 0-8,0 0-5,0 0 10,0 0-2,0 0-3,0 0-3,0 0 0,0 0 4,0 0 0,0 0-4,0 0 4,0 0 0,0 0-9,0 0 9,0 0 8,0 0-6,0 0 6,0 0-7,0 0-2,0 0-2,0 0-6,0 0 9,0 0 0,0 0 2,0 0-1,0 0-12,0 0 11,0 0 1,0 0 0,0 0 8,0 0-7,0 0-2,0 0-4,0 0 1,0 0 5,0 0 2,0 0-8,0 0 13,0 0-13,0 0 2,0 0 10,0 0-13,0 0 4,0 0 0,0 0 0,0 0-1,0 0 2,0 0 11,0 0-16,0 0 0,0 0 7,0 0-2,0 0-5,0 0-5,0 0 11,0 0-5,0 0 6,0 0 5,0 0-10,0 0 1,0 0 10,0 0-7,0 0-3,0 0 6,0 0-8,0 0 5,0 0-12,0 0 9,0 0 9,0 0-8,0 0-3,0 0 8,0 0-10,0 0 3,0 0-3,0 0 3,0 0 8,0 0-10,0 0 1,0 0-5,0 0 7,0 0-6,0 0 9,0 0-9,0 0 5,0 0-3,0 0 1,0 0 2,0 0-2,0 0 6,0 0-6,0 0 6,0 0-6,0 0 1,0 0 1,0 0 4,0 0 6,0 0-6,0 0 1,0 0-11,0 0 6,0 0-3,0 0 3,0 0 1,0 0-2,0 0 2,0 0-3,0 0 16,0 0-11,-3 3-10,3-3 6,0 0 3,0 0-2,0 0 3,0 0-3,0 0 3,0 0-6,0 0 10,0 0-5,0 0 3,0 0 8,0 0-11,0 0 3,0 0-5,0 0 11,0 0-16,0 0 7,0 0 3,0 0 2,0 0-4,0 0 5,0 0-9,0 0 2,0 0 1,0 0 1,0 0 3,0 0 4,0 0-10,0 0 3,0 0-1,0 0-4,0 0-2,0 0 3,0 0 4,0 0 2,0 0-2,0 0 1,0 0-5,0 0 5,0 0 1,0 0-6,0 0 4,0 0 3,0 0-8,0 0 8,0 0 0,0 0-6,0 0 2,0 0-1,0 0-1,0 0-1,0 0 5,0 0 0,0 0-2,0 0-3,0 0-1,0 0 15,0 0-11,0 0-3,0 0 7,0 0-5,0 0-1,0 0 2,0 0-2,0 0 4,0 0 5,0 0-7,0 0-2,0 0 2,0 0-7,0 0 5,0 0 2,0 0 4,0 0-4,0 0-3,0 0 2,0 0-1,0 0-1,0 0 1,0 0 4,0 0 4,0 0-6,0 0 0,0 0-2,0 0 2,0 0-2,0 0 0,0 0-2,0 0 8,0 0-8,0 0-3,0 0 4,0 0 0,0 0 4,0 0-2,0 0 4,0 0 2,0 0-7,0 0 13,0 0-8,0 0 0,0 0-12,0 0 11,0 0-3,0 0 2,0 0-3,0 0 3,0 0-3,0 0 6,0 0-4,0 0-8,0 0 2,0 0 6,0 0 3,0 0-1,0 0-1,0 0-4,0 0 3,0 0 0,0 0 0,0 0-6,0 0 12,0 0-6,0 0 0,0 0-1,0 0-1,0 0 1,0 0 7,0 0-9,0 0 5,0 0-5,0 0-1,0 0 0,0 0-3,0 0 12,0 0-1,0 0-4,0 0 2,0 0-5,0 0-2,0 0 3,0 0-1,0 0 3,0 0-4,0 0 6,0 0-3,0 0 7,0 0 2,0 0-8,0 0 6,0 0-1,0 0-8,0 0 0,0 0 11,0 0-13,0 0 2,0 0-2,0 0 5,0 0-2,0 0 13,0 0-8,0 0 3,0 0-10,0 0 2,0 0 0,0 0 4,0 0-3,0 0 2,0 0 10,0 0-10,0 0-4,0 0 7,0 0-4,0 0 0,0 0-5,0 0 5,0 0 2,0 0-2,0 0 0,0 0 8,0 0-14,0 0 4,0 0-1,0 0 5,0 0-9,0 0 6,0 0 1,0 0-5,0 0 9,0 0-13,0 0 5,0 0 5,0 0-1,0 0 0,0 0 1,0 0 2,0 0 4,0 0-10,0 0 17,0 0-12,0 0-5,0 0 3,0 0-1,0 0-2,0 0 2,0 0-3,0 0 1,0 0 4,0 0-5,0 0 3,0 0-10,0 0-7,0 0 6,0 0-8,0 0 0,0 0 1,0 0 3,0 0-3,0 0 0,0 0 1,0 0-12,0 0 8,0 0-3,0 0-5,0 0 5,0 0 0,0 0-14,0 0-1,0 0-8,0 0-5,0 0-10,0 0-8,0 0-4,0 0-3,0 0-7,0 0-3,0 0-7,0 0-11,0 0-15,0 0-16,0 0-21,0 0-24,0 0-22,0 0-139,0 0-369,0 0 164</inkml:trace>
  <inkml:trace contextRef="#ctx0" brushRef="#br0" timeOffset="16897.2234">8349 5096 50,'0'0'121,"0"0"-11,0 0-2,0 0-11,0 0-14,0 0 1,9-8 6,-5 5-4,0 0 0,-2-1 4,2 0-1,-1-2-12,2-1 0,-1-1-3,2-1-9,-2-1-6,3-1 1,-2 1-4,0-1 3,1-5 0,1-1-8,-1 2-11,-1-2 5,2 1 9,-4 1 4,1-4-1,-1 2-4,-1-3-7,2 3-3,-1-2-9,1-5 2,-3 7-2,-1-2 0,-1 0-2,1 2 0,-2 1 0,0-1-3,0 0 2,2-1-6,-5 1-5,0-3-3,2 3 3,-1 1-6,-2 1 0,2-2 0,-1 2-2,-1 3 0,0-3 1,2 4-3,-3-4-4,-1 2-3,1 0 3,1 2 4,-4 0-7,3-1 2,-4-1-6,0 3 1,2-2-3,-2 3 3,0-1-4,-1 0 6,-1 1-6,0 0 1,1 1 2,-5 1-1,1 0 2,1 0 4,-4-2-8,2 5 2,3-1-3,-2 0 2,1 1-1,-1 1 2,-1 1-7,-1-3 7,1 3-2,0 0 3,-4-2 4,1 4-8,5 0 7,-6 0-6,5 2 1,2-4 1,-3 4-4,2-1 2,1 2 0,-2-1 4,1 0 2,-1 1-10,2 0 6,0-1 1,0 1 0,1-2 2,2 3-1,3-1-6,-5 0 3,2 0-2,2 2 2,0-1 3,1 1-2,-4 0 0,-1 5-5,-1-4 4,1 2 6,-3 1 1,4-1-5,-5 0 1,3 1-3,4-1 2,-4 1-1,1 0 2,-1 2-1,-4 4 2,4-4-5,-3 2 5,4 1-2,-5-2 0,7 2 2,-2-1-4,-2 3 1,3-2 1,1-1 0,1 3 1,-1-2-1,1-2-1,0-1 2,-1-1 3,2 3-7,1-5 8,4 2-8,-5 2 2,2 2 3,0-2 1,-1-4-4,2 2 1,3-3 0,-2 3 2,-1-1-1,2 1-2,-2-2 1,2 1-2,-2 1 2,4-5-2,-1 2 6,0 0-2,-1 0 1,-1-2-2,1 2-5,1-1 6,1 0-4,-3 0-1,3 1 8,-1-2 4,1 0-9,1 0-1,-2 3 0,0-5-1,2 2 6,-2-3-6,2 5 3,-1-4-1,-1 1-4,1 0 4,2-1-1,0-3-2,-2 6 2,2-6 2,-3 2-5,2 2 6,1-4-1,-1 2 0,1-2 2,0 0-3,0 0 2,0 6-2,0-6-2,0 0 4,0 0-1,0 4 1,0-4-1,0 0 8,0 0-8,0 0 1,0 0-1,0 0-1,0 0 0,0 0-1,0 0 2,0 0-3,0 0 8,-5 1-2,5-1-12,0 0-10,0 0-6,-1 3-11,1-3-10,0 0-10,-4 5-23,1-5-17,3 0-17,-4 5-3,4-5-5,-2 2 5,2-2 7,-4 1-8,4-1-2,-6-3-98,-1 0-235,0-2 104</inkml:trace>
  <inkml:trace contextRef="#ctx0" brushRef="#br0" timeOffset="17500.6933">7072 4740 16,'-2'-6'124,"2"-1"-5,0 1-9,0 2 0,0-2 2,-1 2-14,2 0-2,-1 4-12,0-5-10,0 5-18,0 0 6,0 0-11,0 0-9,0 0-8,0 0-2,0 0-5,0 0-2,-1 19-3,1-11-10,0 3 7,1 3 5,-1 2-16,0 1 2,0-1 14,0 1-16,0-2 3,0 4 0,0-2-8,0 0 2,2-6 5,-2 0 4,1-1-9,-1 2 0,0 0 2,0-3-1,2 1-3,-2-5 0,0 2 1,0-2-1,0 2 5,0-2-5,2-1 2,-2-4 4,0 6 6,0-6-3,0 4-4,0-4 20,2 3 5,-2-3 9,0 0 3,1 2 10,4 0 7,0-2 8,2-2 0,7 1-7,0-1-3,-1 0-5,8-2-5,2 1-7,-2-4-6,1 3-2,2-2 2,-1-1-7,2 3-3,0-1-3,1 2-4,-2-1 4,5-1-6,-5 0-3,2 1 1,-4 0-2,-1 0-1,-4 3-1,-1-3-3,-1 4-3,-3-3 3,3 1 5,-7 0-9,-1 2 11,2-1 10,-5 1-3,3-2-1,-3 0 5,-4 2 3,6 0-5,-6 0 3,4 0-3,-4 0-2,6 0-4,-6 0 7,0 0-9,0 0-2,0 0 4,6 0-5,-6 0 2,0 0-4,0 0-1,0 0-4,0 0 3,5-3 6,-5 3-9,0 0 4,0 0-5,0 0-1,0 0-2,0 0 4,0 0-2,0 0 2,0 0-3,0 0-4,0 0 2,0 0 1,0 0-2,0 0 1,0 0 0,0 0-1,0 0 0,0 0 3,0 0 1,0 0-7,0 0-2,0 0 9,0 0-6,0 0-3,0 0-17,0 0-16,0 0-24,0 0-24,0 0-35,0 0-14,3-2-32,-3 2-22,0 0-7,0 0 9,0 0-130,0 0-342,0 0 152</inkml:trace>
  <inkml:trace contextRef="#ctx0" brushRef="#br0" timeOffset="18549.4387">2212 6657 112,'0'0'112,"0"0"-13,-5 0-18,5 0-8,0 0-10,0 0-4,0 0 3,0 0-11,12 4 8,-2-4 4,0 1-36,7-1 20,0 1-1,7 1 0,4 0 9,-1-2-14,16 3 13,1-3 10,1 1-7,3 3-3,0-3 13,21 2-21,-23 0 8,5-3-12,-2 2 0,-1 0 2,23 0-5,-22-2-2,-2 3-4,-1 0 2,6-2-6,-7 0-3,1 2-1,-3-2-2,-4-1-2,1 2-2,-12-1-3,-3 0-3,-2-1-2,-1 1 0,-10 0-1,3-1 3,-6-1 0,-2 1 0,-2 0-2,1 0-3,-6 0 1,7 0 0,-7 0 0,6 1-1,-6-1 3,3-2-2,-3 2-1,0 0 1,5 0-3,-5 0-16,0 0-1,0 0-14,0 0-5,0 0-25,0 0-14,-13 4-13,3-3-10,-2 0-4,-1 2-4,-9 1-22,-4 0-15,0-2-76,-3 0-230,0 3 101</inkml:trace>
  <inkml:trace contextRef="#ctx0" brushRef="#br0" timeOffset="19470.6987">2229 6798 64,'-4'0'124,"-3"-2"-3,2 2-3,5 0-24,-5-1-7,5 1-26,-4 3 7,4-3 3,0 0-15,0 0-11,0 0 4,0 0 4,15 1 13,-5-1 5,7 0 5,-5 0-6,13 1 4,0-1 1,3 0-4,12 0 5,-11-1 3,14 2-6,-3-1 1,7-2-4,-2 2-6,0-2-6,4 1 0,-1 1-7,1 0-3,-1 0-4,2 0 2,-4 3-3,2-2 1,-3-1 1,2 4-5,2-3-4,-4-2 1,0-2 2,0 3 0,3-1-2,-3 0 3,3-2 4,-4 3-12,-2 0 1,-3-1-7,2 0 1,-11 1 10,8-2-11,-9 4-4,-2-2 1,0 1-3,1-1-5,-4-1-1,-3 2-1,0-2-3,-7 2 4,-4-1 1,4 0-6,-4 1 2,-2-1-2,0 0 4,0 0-4,-4 0 12,2 0-10,-2-1 2,-4 1-1,6 0 2,-6 0-2,7 0-2,-7 0 9,4-1-7,-4 1-2,0 0 0,0 0 0,4-2-3,-4 2 4,0 0-5,0 0 1,6 2-1,-6-2 9,0 0-7,0 0 1,0 0-3,0 0-7,0 0 1,0 0 0,0 0 2,0 0-5,0 0 6,0 0 2,0 0-2,0 0-4,0 0 8,0 0-6,0 0-1,0 0 3,4 1-2,-4-1 1,0 0-2,0 0 3,0 0-1,0 0-1,0 0 1,0 0 2,0 0 3,0 0 0,0 0 9,0 0-10,0 0 2,0 0 0,0 0 2,0 0-3,0 0 2,0 0 0,0 0-4,0 0 1,0 0 3,0 0 1,0 0-3,0 0 3,0 0 7,0 0-3,0 0-9,0 0 15,0 0-15,0 0-2,0 0 1,0 0-2,0 0 5,0 0 0,0 0-2,0 0-1,0 0-2,0 0 6,0 0-4,0 0-4,0 0 0,0 0 6,0 0 3,0 0-4,0 0 0,0 0-4,0 0 7,0 0-3,0 0 1,-1 4 2,1-4-2,0 0 1,0 0 5,0 0-5,0 0 2,0 0 0,0 0-4,0 0 2,0 0 0,0 0-6,0 0-2,0 0 7,0 0-2,0 0-3,0 0 4,0 0-5,0 0 6,0 0-1,0 0-9,0 0 8,0 0-1,0 0 1,0 0 3,0 0-7,0 0 5,0 0-2,0 0-1,0 0-3,0 0 6,0 0-6,0 0 5,0 0-2,0 0-5,0 0 7,0 0-5,0 0-1,0 0 1,0 0 1,0 0-1,0 0 0,0 0 2,0 0-10,0 0-1,0 0-13,0 0-7,0 0-10,0 0-8,0 0-13,0 0-14,0 0-12,0 0-20,0 0-18,0 0-23,0 0-38,0 0-33,0 0-214,0 0-467,0 0 207</inkml:trace>
  <inkml:trace contextRef="#ctx0" brushRef="#br0" timeOffset="20526.5798">6459 6695 57,'-5'-1'61,"0"0"2,0 0 10,0 0-8,1-1 2,-3 1-4,1 1 5,1-1-3,-1 0 4,-1-1 7,2 0-5,-1 2 9,6 0-3,-10 0 0,6 0 0,4 0 10,-7 0-5,7 0-4,0 0-13,-5-3-1,5 3-9,0 0-10,0 0 0,0 0 3,0 0 4,0 0 8,26 3 2,-4-3 6,2 0 2,6 0-5,11 2-1,2-2 0,-2 0-3,3 0-1,5 0-9,-1 0 1,1 0-4,-2 0-6,-1 0-4,2 0-3,-1 4-2,1-3-1,-3-1-7,-4 4-1,-2-5-3,0 3-1,-12-2-9,-6 1 3,0-1 0,-5 1-3,-2 2-3,-6-3-5,2 0-5,-3 0 0,-1 0-1,-3 0-1,-3 0-4,7 1-6,-7-1-9,0 0-21,4 0-6,-4 0-19,0 0-7,0 0-5,0 0-9,-24 0-8,11 3-1,2-3-16,0 1-5,-6 0-12,-4 2-2,1-1-6,-4-1-107,3 1-269,-4 0 119</inkml:trace>
  <inkml:trace contextRef="#ctx0" brushRef="#br0" timeOffset="20934.1721">6394 6774 122,'-4'3'158,"4"-3"-13,-7-3-8,7 3-7,0 0-17,-7 0-15,7 0-5,0 0-11,0 0-3,-6-3-8,6 3 0,0 0 0,0 0 9,0 0 2,23 0 3,-12-1 1,7 2-2,4 2 9,6-3 1,0 0-3,11 0-2,0 3-6,4-3 1,1 0-3,-2 1-7,4-2-4,-2 3-1,4-3-8,-2 2-3,-1 1-3,2 0-9,-3 1-1,-1 0-6,1 2-3,-6-4-2,-6-1-5,5 1 0,-12 1-2,1-4-6,-4 4 6,-5-4-10,-3 2 6,-1 2-7,-3-2 5,-2-2 6,1 2 3,-4 0 8,0 2 0,-1-4 6,-4 2-2,7-1-1,-3 1-7,-4 0-6,0 0-1,0 0-3,0 0 2,6 1-12,-6-1-2,0 0-1,0 0-14,0 0-9,0 0-16,0 0-31,0 0-22,0 0-46,0 0-31,-19-6-31,7 6-10,-8-4-49,-3 4-175,-5-3-456,-1 2 202</inkml:trace>
  <inkml:trace contextRef="#ctx0" brushRef="#br0" timeOffset="21600.0013">4236 6694 51,'-4'-3'163,"4"3"-10,0 0-11,-4-2-18,4 2-12,0 0 1,0 0-6,0 0-13,0 0-4,11-7-3,-5 7-9,1-3-7,7 3 3,3-3 1,7 1-1,0-2-5,5 4-2,12-3-6,3-1 4,2 4 1,2 0-5,21-2 0,-21 1 4,21-2-6,-21 3-5,20 1-7,-19-1 7,21-1-12,-25 2-3,5 4-5,-4-3-5,2 0 0,-4-2-5,-5 3-3,-12-1 0,-3 1 3,-3 0-11,-5-3-4,-1 1-7,-8-1 1,0 3-6,-1-3 5,-2 0 1,0 0 3,-4 0-3,9 0-3,-9 0 0,0 0-3,0 0-16,0 0-7,0 0-15,0 0-21,-16 4-4,9-4-21,-7 2-12,-1 1-20,0-2-12,-6 1-13,-1 0-23,-2 2-112,-4-1-303,1 2 134</inkml:trace>
  <inkml:trace contextRef="#ctx0" brushRef="#br0" timeOffset="22464.7231">4146 6764 58,'-4'-3'195,"0"2"2,-2 0 1,6 1-14,-4-2-13,4 2-20,-4-1-19,4 1-16,0 0-9,-6-2-10,6 2-6,0 0-13,0 0-7,0 0-14,0 0-4,0 0-8,0 0-1,0 0-7,0 0 1,0 0 0,0 0 9,0 0 0,20 6 8,-6-5 5,1 0-1,8 2 0,5-3 2,0 1 12,14-3 0,1 4-4,6-3-5,-1-2-2,22 0 1,-2 3-10,-19-2-1,23 2-2,-24 0-7,21 0-8,-3 0 0,-17 0-6,1 0-2,19 0-1,-21-1-1,1 2-3,-1-1-2,-3 0-6,-4 0 1,-3 0-3,-10 2-2,-3-4 1,-2 4 3,-8-2-6,-1-2 0,-4 2 4,-1 0-3,-2 2-2,-2-2 11,1-2 7,-2 5-1,2-4 2,-6 1-3,6 0 5,-6 0-3,0 0-4,5 0-1,-5 0-7,0 0-4,0 0 2,6 1 9,-6-1-6,0 0 0,0 0-13,0 0 1,4 0 3,-4 0-7,0 0 2,0 0 8,0 0 4,0 0-14,6 0 2,-6 0 1,0 0 9,0 0-12,0 0-1,0 0 15,0 0-16,5 0 1,-5 0-1,0 0 5,3 2 1,-3-2 1,0 0-3,0 0 0,0 0 1,0 0 3,0 0-4,0 0 0,0 0 5,0 0-6,0 0 0,0 0 7,0 0-5,0 0 10,0 0-12,0 0-3,0 0 5,0 0-3,3 3 2,-3-3 1,0 0 1,0 0 0,0 0-1,0 0-7,0 0 6,0 0 0,0 0 5,0 0-8,0 0 5,0 0-1,0 0-1,0 0 17,0 0-11,0 0-5,0 0-2,0 0 9,0 0-6,0 0 3,0 0 2,0 0-1,0 0 1,0 0 4,0 0 1,0 0 3,0 0-4,0 0 0,0 0 4,0 0-10,0 0 3,0 0 7,0 0-1,0 0 0,0 0 0,0 0-6,0 0-7,0 0 13,0 0-3,0 0-6,0 0 5,0 0 11,0 0-6,0 0-4,0 0-4,0 0 3,0 0-2,0 0 16,0 0-14,0 0-16,0 0 3,0 0 3,0 0 14,0 0-10,0 0 1,0 0-2,0 0-3,0 0 0,0 0 3,0 0 5,0 0-13,0 0 7,0 0-2,0 0 3,0 0-14,0 0-12,0 0-15,0 0-3,7-3-15,-7 3-22,5-1-16,-5 1-24,0 0-29,0 0-27,8 3-28,-8-3-22,7 1-37,-6 0-200,-1-1-497,9 3 221</inkml:trace>
  <inkml:trace contextRef="#ctx0" brushRef="#br0" timeOffset="23424.2184">2291 7473 94,'-7'-1'171,"3"0"-11,0-2-17,4 3-4,-6 0-16,6 0-18,0 0-15,0 0-10,0 0-18,0 0 1,0 0-1,0 0-10,0 0 0,25 0-4,-2 0 5,2 4 1,3-3-3,13 4-2,-1-4 9,6 2-5,26 1 3,-23-2-7,23 5-2,-4-3 1,-19-2-4,20 3-2,-17-1-7,20 0 1,0 2 5,-24-2-11,1 1-3,20 5-7,-21-1 1,0-4-2,-5 2-5,0-2 3,-2 0-6,-12-5 1,9 5 6,-14 2-9,3-4 0,-7-1 8,-5-2-8,-1-1 0,-4 2-2,0-1-1,-2 2 1,-2-2-2,-6 0 10,9 0 3,-9 0 0,6 0 1,-6 0 4,0 0-7,6 1-5,-6-1 1,2 5 0,-2-5-1,0 0-9,0 0-10,0 0-11,0 0-27,0 0-15,0 0-24,0 0-32,0 0 1,-31-1-13,19 1-12,-6 1-26,-7 3-116,2-4-306,-4 0 135</inkml:trace>
  <inkml:trace contextRef="#ctx0" brushRef="#br0" timeOffset="23934.6987">2170 7668 56,'-10'0'151,"0"-1"10,5 1-6,-1 0-6,-1-2-8,4 5-22,3-3-7,-4 0-19,4 0-10,0 0-3,-7 0-12,7 0-13,-4-4 0,4 4-4,0 0 5,0 0 6,17 4 10,-8-4 5,8 1 7,12-1 4,-3 2-4,15 1-6,0-3 4,4 6-4,0-14 0,26 6-6,-3 2-8,0-2-1,-19 4 0,21 2-4,0-1-4,-1-3-3,0 1-5,-1 3 0,-22-1-5,29 1 2,-3-4-6,-5 0-7,2 4 2,-19-4-8,-3 0 2,22 0-4,-28 0 14,4 0-18,-2-4-2,0 4 1,-2 0-5,-12-3-4,11 0 2,-14 1 3,3 1-5,-3-1-2,0 2 6,-6-1 8,0-2-1,-5 0 12,1 2 4,-1-1-8,-5 1 1,-2-1-5,-2 1-1,2 1-2,-2-1 3,1 0-3,-4 0 5,-3 1-8,9 0 7,-7-4 12,2 4-23,-4 0 7,6 0 2,-6 0-8,4-3-2,-4 3 2,0 0-9,0 0 5,6 3-2,-6-3-3,0 0-26,0 0 4,0 0-13,0 0-14,0 0-14,0 0-17,0 0-22,0 0-16,0 0-43,0 0-26,0 0-38,0 0-23,0 0-12,1 4-136,-1-4-423,8 3 187</inkml:trace>
  <inkml:trace contextRef="#ctx0" brushRef="#br0" timeOffset="24673.181">6256 7502 29,'-14'-6'206,"0"0"3,3 1-6,2-1-6,1 2-4,2 2-3,2 0-18,-2-1-15,2 1-21,1 0-10,-1 1-16,4 1-12,0 0-11,0 0-9,10-7-3,4 5-3,7 2-3,7 0 1,9-1-4,3 0-2,3 1-3,1-2 14,0 1-5,-1 1-10,5-3-6,-4 3-2,0 4-10,-2-4-6,-2 2 1,-1 0-4,-10 2-7,-4-1 2,0 1-8,0-3 1,-1 1 1,-3 1-1,-7-1-5,-2-1-8,-2 0-9,-3 2-5,1-3-6,-3 0-1,1 0-5,-2 0-6,-4 0-10,0 0-11,0 0-15,0 0-12,0 0-18,0 0-26,-13 4-10,5-3-20,-2 1-21,-4 1-11,-2-1-15,-8 4-139,-1-1-358,4 0 158</inkml:trace>
  <inkml:trace contextRef="#ctx0" brushRef="#br0" timeOffset="24959.6754">6190 7631 107,'-7'2'208,"3"-1"-12,-2-1-12,6 0-17,-6 0-8,6 0-4,0 0 1,0 0 1,0 0 5,19-2-7,-3 2-3,10-4-8,4 1-5,9-4-10,9 3-5,0-6-11,0 6-12,1 3-5,-1-3-9,22 3-8,-29 1-11,4 0-11,-3 0 1,1 5-9,-14-4-5,1-2 0,-2 1 2,-4 0-13,-1 3-3,-8-2-3,1-2-1,-7-2-6,0 3-1,-1 0-1,-2 0-6,-2 0-10,-4 0-11,7 0-14,-7 0-24,6-3-16,-6 3-33,4 0-39,-4 0-39,6 3-54,-6-3-33,0 0-154,0 0-449,0 0 199</inkml:trace>
  <inkml:trace contextRef="#ctx0" brushRef="#br0" timeOffset="25415.8689">7732 7579 14,'-7'3'196,"7"-3"-19,0 0-15,-4-3-17,4 3-14,0 0-9,0 0-22,0 0-6,0 0 3,0 0 11,0 0 7,17 0 5,-4 3-1,4-3 2,8 0-7,2 0-5,2-3-4,11 6-5,-1-3-3,5 0-8,2 1 0,-1 2-3,0-3-9,-2-1-8,2 1-2,-4-2-7,1 6-4,-4-5-8,0 5 3,-7 1-13,-3-6-6,0-2 4,-5 7-9,-1-4 2,-6 1-5,-1-1-1,-3 0-9,-2 0 6,-4 3-3,0-3 1,0 0-6,-1 0 6,-5 0-8,6 0 1,-3-3-1,-3 3-2,0 0-1,5 3 0,-5-3-4,0 0-1,0 0-4,5 0-10,-5 0-9,0 0-17,0 0-14,0 0-22,0 0-12,0 0-29,-21-3-15,8 1-18,-1 2-21,-2-4-9,-6 3-20,-2-1-19,0 1-111,-4-3-354,-1 7 156</inkml:trace>
  <inkml:trace contextRef="#ctx0" brushRef="#br0" timeOffset="26397.5774">7675 7703 27,'0'0'172,"0"0"-11,-5 0-20,5 0-8,-2 3-4,2-3-5,0 0 0,0 0 9,0 0-5,22 1-1,-9-2 2,2 1-5,2 0-5,6 0-4,2 0-7,1 0-7,1 0-6,2 2-8,2 1-6,8-7-4,1 9-11,-1-2 0,3 2-2,-2-3-8,-1-2-7,1 3-9,-11 0 0,12-2-4,-13 2-3,12 0-1,-12-2-1,-1 3-7,2-3-2,1 0-2,-3-1 0,-1 4-8,0-4 6,-5 3-2,-3-3 4,-4-3-4,0 3-1,0 3 2,-7-3 2,0 0 2,-2 0 3,2 1 2,-3-1-1,-4 0 0,7-1-2,-7 1 0,4 1 2,-4-1-8,0 0-1,0 0 5,5-1-9,-5 1 1,0 0 1,0 0-9,0 0 4,6 1-2,-6-1-1,0 0 0,0 0 0,0 0-1,0 0-1,0 0-1,0 0-1,0 0 1,0 0 3,0 0-2,0 0-3,0 0 4,0 0 0,0 0-1,0 0-1,0 0 0,0 0-6,5-1 3,-5 1 8,0 0-6,0 0 0,0 0 3,0 0 1,0 0 2,0 0 3,0 0 1,0 0 0,0 0 5,0 0-8,0 0 1,0 0 1,0 0 1,0 0 1,0 0-5,0 0-2,0 0 4,0 0 0,0 0-7,0 0 9,0 0-1,0 0-3,0 0-1,0 0-9,0 5 11,0-5-3,0 0-2,0 0 3,0 0-2,0 0 3,0 0-2,0 0 0,0 0 0,0 0-4,0 0 10,0 0-7,0 0-7,0 0 6,0 0 2,0 0-7,0 0 3,0 0 6,0 0-5,0 0 0,0 0 1,0 0-9,0 0 3,0 0 3,0 0 1,0 0 1,0 0-1,0 0-7,0 0 5,0 0 2,0 0-7,0 0 4,0 0-1,0 0 5,0 0-5,0 0-4,0 0 10,0 0-5,0 0 3,0 0-1,0 0 3,0 0-6,0 0 4,0 0-4,0 0 2,0 0-6,0 0 8,0 0-4,0 0-3,0 0 6,0 0-5,0 0 4,0 0 2,0 0-11,0 0 5,0 0 6,0 0-5,0 0 1,0 0 7,0 0-5,0 0 0,0 0 2,0 0-3,0 0-5,0 0 11,0 0-3,0 0 1,0 0-1,0 0 9,0 0-10,0 0 3,0 0-3,0 0 12,0 0 4,0 0-1,0 0 7,0 0 10,0 0 3,0 0-6,0 0-4,0 0 18,0 0-24,0 0 17,0 0-17,0 0 13,0 0 4,0 0-16,0 0 11,0 0-4,0 0-5,0 0-3,0 0 1,0 0-4,0 0-2,0 0 10,0 0-16,0 0 10,0 0-14,0 0 0,0 0 8,0 0-7,0 0 6,0 0-13,0 0-18,0 0-10,0 0-32,0 0-19,0 0-25,0 0-28,0 0-32,0 0-32,0 0-34,0 0-27,0 0-9,0 0-25,-20-4-152,10 6-481,0-2 213</inkml:trace>
  <inkml:trace contextRef="#ctx0" brushRef="#br0" timeOffset="29495.5373">5815 7045 189,'0'0'202,"0"0"-20,0 0-8,0 0-23,-4 0-9,4 0-16,0 0-10,0 0 0,0 0-11,0 0 6,0 0-2,0 0-2,0 0 9,0 0 4,0 0-3,0 0-8,0 0-13,0 0-7,1-8-11,-1 8-6,0-5-6,0 0-5,0 0-6,0 5-3,2-7-10,-1 0 4,-1-1-9,0 2-4,2-4-3,-2 5-4,0-7 1,-2 5-7,2-4 0,0 5 2,0-1-10,-4-2-1,3 2 0,-2-2-3,-1 1-9,-1 0 7,0 0-1,-2-1-2,1 3 3,-1-3-7,-1 4-1,1-1-4,-3 3-1,-3-4-1,-1 2 1,0 2-8,1 1 9,-1-2-11,0 3 3,1-1 4,-2 2-4,2 0 2,-1 2 3,1 0-6,1-2 6,3 3-1,-2 2-1,-1 2 5,-3 3 0,1 3-5,0-2 3,0 6-1,-3 0 1,0 0 0,3 3 3,-1 1 1,1 1 3,-2-3-4,2 2 4,0-2-3,1-4 5,5 1-5,-5 5 2,3-7-2,0 1 3,2-1-3,-2-3 0,3-1 5,0 0 1,1-2 1,1 0 0,-1 0 4,2-3 5,2-1-5,0 0 3,-1 0 2,0-1 1,0 0 2,1 0 1,2-3 1,-4 4-3,4-4 6,-1 2-4,1-2 0,0 0 0,-3 3-4,3-3 5,0 0-6,0 0 3,0 0 0,0 0 2,0 0-5,0 0-1,0 0-9,-2-15-2,1 9-3,0-2 2,0-2-3,1 1-3,0-4-3,-2-3 2,4 1 0,-2-4-5,0 2-3,0-5 1,1-3 1,-1 7-4,1-2 7,-2 3 4,1 2 2,0 3 1,0-2 7,1 6 1,-2 0-1,1 2 6,0-3 1,-3 3-1,3 2 2,0 0-4,0 4-2,2-6-1,-2 6 1,-3-5-2,3 5-4,0 0 3,0 0-7,0 0 1,0 0 1,0 0-2,-3 18 0,2-9 3,-1 8-2,-2 0-2,0 1 5,0-1-2,1 1 3,-4-1 0,4 0 1,0 0 1,2 0 0,-3-1-1,2-6-1,-1 2 0,3-2 2,-1 0 3,1-3 1,-2 0-4,2 0-3,-1-3 5,1 3-2,0-4 1,0 1 2,0-4 2,0 0-1,0 7-1,0-7 2,0 4 0,0-4 5,0 0 5,1 3 10,1-1 22,2 1 1,2-3 9,1 4-4,1-1-3,2-2-14,5 1 2,5-1-3,1 0-1,2-1 0,1 2-11,0-3 6,1 0-9,-1 1-13,-1 0 15,1 1 2,-2-1-11,2-3 0,-7 3 6,-3-2-9,2 5 2,-1-4-5,-1-2-2,-1 3 14,-6 0-13,-2 1-2,1-2 0,2-1 3,-3 2-7,-5 0 26,5-1-7,-5 1 6,0 0 0,8-1 9,-8 1-13,0 0 1,0 0-12,5 0 8,-5 0-9,3 0 10,-3 0 0,0 0-4,0 0 3,0 0-13,0 0 6,0 0-5,0 0-6,0 0 11,0 0-6,4 1-4,-4-1 1,0 0 17,0 0-17,0 0 5,0 0-2,0 0-1,0 0 6,0 0 1,0 0 7,0 0 9,0 0-2,0 0-23,0 0-2,0 0 15,0 0-12,0 0 2,0 0 9,0 0-11,0 0 0,0 0-11,0 0 17,0 0-8,0 0 2,0 0 2,0 0 3,0 0-2,0 0 3,0 0-6,0 0 7,0 0 6,0 0-5,0 0 0,0 0-12,0 0 13,0 0 7,0 0-3,0 0-10,0 0-17,0 0 18,0 0 10,0 0 10,0 0-23,0 0-2,0 0 3,0 0-4,0 0 19,0 0-22,0 0 7,0 0-4,0 0 1,0 0-3,0 0 12,0 0-11,0 0-15,0 0 26,0 0-14,0 0 4,0 0-4,0 0 13,0 0-15,0 0 8,0 0-4,0 0-3,0 0-8,0 0 5,0 0 9,0 0 1,0 0 2,0 0-5,0 0-6,0 0 1,0 0 5,0 0-2,0 0-5,0 0 8,0 0 5,0 0-16,0 0 6,0 0 3,0 0-1,0 0 1,0 0-1,0 0-4,0 0 6,0 0 14,0 0-14,0 0-15,0 0 8,0 0 0,0 0-4,0 0 11,0 0-25,0 0 25,0 0-5,0 0 8,0 0-8,0 0 1,0 0 2,0 0-3,0 0-9,0 0 17,0 0 4,0 0-8,0 0 3,0 0 11,0 0-14,0 0-3,0 0 2,0 0-1,0 0 17,0 0-16,0 0 19,0 0-19,0 0 0,0 0-9,0 0 11,0 0-7,0 0-4,0 0 3,0 0-5,0 0 11,0 0-6,0 0 2,0 0-4,0 0-8,0 0 9,0 0-10,0 0 9,0 0-8,0 0 6,0 0-1,0 0 6,0 0 3,0 0-9,0 0 9,0 0-13,0 0 21,0 0-21,0 0 6,0 0 1,0 0-13,0 0 20,0 0-7,0 0 7,0 0 6,0 0-11,0 0 2,0 0 0,0 0 4,0 0 5,0 0-17,0 0 12,0 0 10,0 0-4,0 0 6,0 0-26,0 0 8,0 0-4,0 0 18,0 0-20,0 0-3,0 0 1,0 0 8,0 0-12,0 0 0,0 0 6,0 0-1,0 0-3,0 0 11,0 0-9,0 0 5,0 0-3,0 0 1,0 0 9,0 0-8,0 0-6,0 0 11,0 0-10,0 0 7,0 0 0,0 0-5,0 0-2,0 0 6,0 0-4,0 0-1,0 0 0,0 0 4,0 0-3,0 0 3,0 0 3,0 0-6,0 0 18,0 0-13,0 0-1,0 0 3,0 0-3,0 0 10,0 0-14,0 0 2,0 0-3,0 0 11,-4 8-5,4-8 3,0 0 4,0 0-4,0 0-2,0 0 2,0 0 4,0 0-2,0 0 2,0 0-4,0 0 1,0 0 2,0 0-4,0 0 11,0 0-11,0 0 3,0 0-2,0 0-1,0 0 0,0 0 4,0 0-2,0 0 7,0 0-2,0 0-5,0 0 4,0 0 2,0 0-4,0 0 9,0 0-1,0 0-7,0 0 4,0 0-5,0 0 8,0 0-2,0 0-10,0 0 6,0 0 1,0 0-2,0 0-1,0 0 12,0 0-11,0 0 0,0 0 2,0 0 0,0 0-14,0 0 12,0 0-2,0 0 1,0 0 1,-3 1 3,3-1-3,0 0 3,0 0 2,0 0-6,0 0 0,0 0 3,0 0-8,0 0 5,0 0 0,0 0 3,0 0 1,0 0 3,0 0-9,0 0 2,0 0 3,0 0-2,0 0 1,0 0-2,0 0 2,0 0-1,0 0 3,0 0-2,0 0 4,0 0-2,0 0-1,0 0-1,0 0 5,0 0-4,0 0 2,0 0-1,0 0 7,0 0-8,0 0-3,0 0 9,0 0-6,0 0 8,0 0-10,0 0 1,0 0 1,0 0 0,0 0-3,0 0 3,0 0-3,0 0 1,0 0 3,0 0 1,0 0-4,0 0 4,0 0-5,0 0 0,0 0 5,0 0-1,0 0 1,0 0 0,0 0 2,3 4-4,-3-4 0,0 0 0,0 0 11,0 0-11,0 0-3,0 0 1,0 0 2,0 0 7,0 0-6,0 0-1,0 0 0,0 0 0,0 0-3,0 0 2,0 0 2,0 0-4,0 0 4,0 0-2,0 0 2,0 0-1,0 0 5,0 0-3,0 0 0,0 0-1,0 0 0,0 0 5,0 0-6,0 0-1,0 0 9,0 0-9,0 0-3,0 0 2,0 0 2,0 0-1,0 0-2,0 0 1,0 0-2,0 0 8,0 0 2,0 0-9,0 0 0,0 0 4,0 0 3,0 0-1,0 0-4,0 0-2,0 0 0,0 0 0,0 0 4,0 0-3,0 0 6,0 0-9,0 0 4,0 0 3,0 0 1,0 0-3,0 0 9,0 0-6,0 0-1,0 0 0,0 0-2,0 0 4,0 0-2,0 0-4,0 0 4,0 0-2,0 0 5,0 0-7,0 0 5,0 0-3,0 0 4,0 0 0,0 0-2,0 0-3,0 0 8,0 0-23,0 0-18,0 0-21,0 0-23,0 0-30,0 0-22,0 0-31,0 0-33,4-12-57,-1 10-219,1-4-508,3-1 225</inkml:trace>
  <inkml:trace contextRef="#ctx0" brushRef="#br0" timeOffset="31453.7209">7996 5796 79,'0'0'114,"0"0"7,0 0-5,0 0-3,18 3 0,-8-5-1,4 1-5,1 1 0,8-4 2,0 4-7,5-1-9,-1-2-4,13 4-3,0-2-7,-1-1-7,3 0-2,-1 0-12,0 2 1,1 0-6,-2 0-3,-9 2-8,-3-4-8,2 2 0,-1 2-2,-2-2-5,-3 0-1,-4 0-2,-5 0-9,-4 0 5,-2 0-6,-1 1 3,0 0 1,-3-2-5,-5 1-3,6 0 0,-2 1 0,-4-1-3,0 0-13,0 0-17,0 0-10,0 0-14,0 0-7,0 0-19,-23 2-8,13-2-5,-4 0-10,-3 1-5,-5-1-8,-2 4-4,-4-3 0,-2 1 3,-8 3 11,0-5 7,7 1 13,2 5 6,-10-3 15,10-1 5,-11-1 21,1 5 6,8-5 17,3-1 4,0 0 12,-1 0 14,6 0 9,-3 2 15,2-4 1,9 4 11,-1-2 16,4 0 14,2 0 0,2 0 0,2 0 1,1 1 0,0-2-13,5 1 1,-6 1-11,6-1-1,-5 1-4,5-1-14,0 0 1,0 0 3,0 0 4,0 0 9,0 0 12,25-2-3,-15 0 4,5 2-1,6-1-5,1 0 0,3-2-6,3 1-1,0 1-5,10 1-9,-10-2-1,12 0-5,-9 2-5,7 0-23,-10 0 4,3 2-2,7 0-6,-13-1 0,1 3 1,-2-3-3,-2 1-5,-1-2 5,-5 4-3,-1-1-1,-2 0-2,0-1 3,-5 0-6,-1 0 6,2-1-4,-4 1-4,0-2 6,-5 0-5,5 0 5,-5 0 0,6 0-1,-6 0 2,0 0-1,7 1-1,-7-1-2,1 1 2,-1-1 0,0 0 0,0 0-3,0 0 3,0 0 0,0 0-2,7-2 1,-7 2 0,0 0 4,0 0-9,0 0 6,0 0-3,0 0 3,0 0 1,0 0-4,0 0 1,0 0 4,2 3-9,-2-3 6,0 0 12,0 0-15,0 0 2,0 0-5,0 0 6,0 0-1,0 0-2,0 0-2,0 0-3,0 0 6,0 0 2,0 0-1,0 0 2,0 0-2,0 0 0,0 0 3,0 0-2,0 0 1,0 0-7,0 0 5,0 0-1,0 0 3,0 0-2,0 0-4,0 0 5,0 0-4,0 0 2,0 0 2,0 0-5,0 0 0,0 0 1,0 0 2,0 0-6,0 0 4,0 0 5,0 0-5,0 0 0,0 0 0,2 5 1,-2-5-3,0 0 3,0 0 3,0 0-2,0 0-1,0 0 6,0 0-6,0 0 1,0 0-1,0 0-2,0 0-1,0 0 4,0 0 0,0 0-3,0 0 1,0 0-4,0 0 6,0 0-3,0 0 2,0 0 0,0 0 3,0 0-2,0 0-1,0 0 8,0 0-8,0 0 2,0 0 1,0 0-2,0 0 0,0 0 0,0 0 0,0 0-1,0 0 2,0 0-4,0 0 5,0 0-1,0 0 3,0 0 0,0 0 0,0 0 9,0 0-6,0 0 1,0 0-1,0 0 3,0 0 3,0 0-5,0 0 5,0 0 1,0 0 8,0 0-9,0 0 0,0 0 5,0 0-6,0 0-1,0 0 1,0 0-3,0 0 4,0 0-3,0 0 2,0 0 0,0 0-2,0 0 12,0 0-1,0 0-11,0 0-1,0 0-2,0 0 5,0 0-6,0 0-1,0 0 0,0 0-2,0 0 6,0 0-2,0 0-4,0 0 0,0 0 3,0 0-2,0 0 0,0 0-2,0 0 4,0 0-9,0 0 4,0 0-4,0 0 2,0 0 5,0 0-6,0 0 4,0 0-6,0 0 3,0 0 5,0 0-7,0 0 2,0 0 1,0 0 1,0 0 3,0 0-7,0 0 5,0 0-4,0 0-2,0 0-3,0 0-2,0 0 1,0 0-2,0 0 3,0 0 2,0 0-1,0 0 5,0 0-2,0 0-2,0 0 0,0 0 5,0 0-9,0 0-2,0 0 0,0 0 1,0 0-3,0 0-3,0 0-5,0 0-3,0 0-6,0 0 0,0 0-13,0 0 2,0 0-15,0 0-10,0 0-16,0 0-9,0 0-9,0 0-1,0 0-17,0 0-6,0 0-18,0 0-12,0 0-19,0 0-9,0 0-98,0 0-303,0 0 134</inkml:trace>
  <inkml:trace contextRef="#ctx0" brushRef="#br0" timeOffset="36891.7943">6091 5425 120,'0'0'119,"0"0"-1,0 0-14,0 0 4,0 0-15,0 0-3,0 0-15,0 0 5,0 0-8,0 0-3,0 0-5,0 0-10,0 0 10,0 0-7,0 0-4,0 0-1,0 0-10,0 0 3,0 0-2,0 0 0,0 0-12,0 0 4,0 0 0,0 0 3,0 0-9,0 0 17,0 0 5,0 0 4,0 0 4,0 0 2,0 0 8,0 0 2,0 0 7,6-1 4,-6 1-3,0 0 6,4 0 2,-4 0 1,0 0-4,3-3 5,-3-1-10,0 4-6,1-8-7,2 3-1,0 1 11,-3-1 5,3 0 8,-2 0 1,1-6-5,-2 6-13,1-6-13,1 2 3,-2-3-12,1 4-2,-1-4-9,1-1-10,-1 1 6,2 1 0,-4 1-10,2 0-2,0-2-1,-1 3-5,0 1 10,-2-1-13,1 0-12,-2-1-23,-2 4-1,5-2 0,-6 3 3,1 1-10,-1-3 4,-3 5-9,-5-3-6,-1 5 0,-6 1-2,-5 7 0,-9 6 3,7-2-3,-10 7 6,-3 1 7,2 6 0,4-2 4,2 2 7,7-9-2,3 2 5,-10 6 8,13-8-6,1 1-2,4-1 11,0-1-2,5-4-5,1-2-1,-1 3 4,5-5 0,-1 1-3,4-6 6,-5 3-6,5-2 0,-1 1 13,1-1 0,0-1 3,0-2-11,2 3 4,1-4-7,-3 3 7,3-3 2,0 0-2,-3 2 9,3-2-1,0 0 0,0 0 3,0 0 4,0 0-2,0 0 1,0 0 0,0 0 9,0 0-8,-4-10-5,4 7 0,0-1-4,0-9 0,1 4-7,-1-1 3,0 2-8,0-1-5,0-3 3,1 0 2,1-5 5,-2 0-11,3-1-5,0 0 2,1 2-1,-1-5 1,0-3 1,4 0-5,-2-1 5,0 7 0,-1-2 1,-1 2 2,2 5-2,1-2 6,-3 3 1,1 3 0,-3 1-2,1 0 4,1 4 8,-2-1 3,-1 0-10,0 1-1,3 1-3,-3 3 1,0 0-6,0-7 3,0 7-5,0 0 4,0 0 0,-7 12 4,0 0-5,0 0 5,0 3 7,-2 1-4,-2-1 2,1 0-4,0-2 4,0 3 0,-1 5 0,-2-2 1,2-3 0,4-2 4,-1 0-3,2-4-4,0-1 5,0 0-1,1-3-1,1 4-1,1-3 9,-3 1-6,1 0-3,3-4 2,0 1-1,-1-1 8,1 1-8,1-3 1,0 0 1,1-2 1,-3 6-6,0-4 4,3-2-5,0 0 3,0 3 3,0-3-1,0 0 0,0 0-1,0 0 4,3 5-6,-3-5 13,0 0-12,1 4 2,1-1 3,-2-3-6,1 5 4,2-4-4,-2 3 4,3 0-4,-4 3 1,6 0 3,-3 1-2,1 4 1,2-3 10,0 4-2,4 0-8,-2 1 0,3 1 2,-3-2 3,4 0-6,-1-1 1,0-1 2,2 0 1,-9-4-3,10 0 2,-4-3-2,-2 2 0,1-2 1,-1 1 5,1-2-2,-4-1 1,1 1 13,0 0-10,-2-3 9,-1 0 4,2 1 6,-3 2-5,0 0 4,-2-3 3,5 1-1,-5-1 0,0 0-5,4 3 2,-4-3-5,0 0 3,0 0-4,0 0 3,4 0-5,-4 0-1,0 0-1,0 0 5,0 0-4,0 0 5,0 0-2,3 1-5,-3-1 1,0 0 0,0 0 5,0 0-5,0 0-5,0 0 5,0 0-8,0 0 0,0 0 4,0 0 5,0 0-9,0 0-6,0 0 2,0 0 4,0 0-3,0 0 1,0 0 0,0 0 0,0 0 1,0 0-4,0 0 5,0 0-8,0 5 11,0-5-8,0 0 3,0 0-1,0 0 4,0 0-2,0 0 17,0 0-6,0 0 0,0 0-3,0 0-4,0 0 0,0 0 2,0 0-1,0 0 4,0 0-7,0 0-1,0 0 2,0 0 3,0 0 7,0 0-16,0 0 0,0 0 5,0 0 7,0 0-11,0 0 1,0 0-1,0 0-2,0 0 6,0 0-7,0 0-2,0 0-1,0 0 14,0 0-11,0 0-3,0 0 4,0 0 7,0 0-4,0 0-6,0 0 5,0 0 0,0 0 0,0 0-2,0 0 1,0 0-2,0 0 0,0 0 7,0 0-4,0 0-5,0 0-1,0 0 5,0 0-5,0 0 6,0 0-2,0 0 5,0 0-3,0 0-8,0 0 5,0 0 4,0 0-9,0 0 5,0 0 2,0 0-2,0 0 2,0 0-2,0 0 8,0 0 3,0 0-6,0 0-5,0 0 4,0 0-1,0 0-1,0 0 5,0 0-8,0 0 4,0 0-4,0 0 1,0 0-4,0 0 6,0 0-1,0 0-3,0 0 4,0 0-4,0 0 2,0 0 5,0 0-4,0 0 2,0 0 10,0 0-15,0 0-1,0 0-2,0 0 6,0 0-1,0 0-1,0 0 3,0 0-7,0 0 2,0 0-2,0 0 7,0 0-3,0 0-12,0 0 15,0 0-2,0 0 3,0 0-3,0 0-6,0 0 4,0 0 2,0 0 0,0 0 3,0 0-2,0 0 3,0 0-6,0 0 6,0 0-3,0 0 2,0 0 9,0 0-9,0 0 11,0 0-17,0 0-1,0 0-1,0 0-1,0 0 1,0 0-1,0 0 9,0 0-4,0 0 2,0 0-1,0 0 2,0 0-9,0 0 6,0 0 1,0 0 2,0 0-4,0 0-1,0 0 9,0 0-10,0 0-2,0 0 2,0 0 0,0 0 10,0 0-7,0 0-3,0 0 4,0 0-2,0 0-4,0 0 6,0 0-1,0 0 8,0 0-3,0 0-7,0 0-3,0 0 2,0 0-1,0 0-2,0 0 5,0 0-2,0 0 2,-1 4-6,1-4 5,0 0 1,0 0-1,0 0 5,0 0-10,0 0 5,0 0 3,0 0-3,0 0 3,0 0-1,0 0-3,0 0-3,0 0 3,0 0-2,0 0 6,0 0-6,0 0 3,0 0 0,0 0-1,0 0-1,0 0-2,0 0-2,0 0 6,0 0-5,0 0 1,0 0 2,0 0 0,0 0-5,0 0 4,0 0-3,0 0-3,0 0 7,0 0 2,0 0-7,0 0 7,0 0-9,0 0 8,0 0-6,0 0 10,0 0-3,0 0 6,0 0-9,0 0 1,0 0 4,0 0-2,0 0 1,0 0 1,0 0 0,0 0-8,0 0 7,0 0-2,0 0-1,0 0 1,0 0 4,0 0 0,0 0 9,0 0-15,0 0 6,0 0 2,0 0-5,0 0-1,0 0 0,0 0 3,0 0-1,0 0-4,0 0 7,0 0-4,0 0-1,0 0 6,0 0-7,0 0 3,0 0 1,0 0 0,0 0-8,0 0 8,0 0 5,0 0-1,0 0-3,0 0 2,0 0-1,0 0-1,0 0-4,0 0 4,0 0 3,0 0 1,0 0-4,0 0 8,0 0-10,0 0 4,0 0 0,0 0-1,0 0-4,0 0-2,0 0 7,0 0-5,0 0 4,0 0-9,0 0 7,0 0 4,0 0-3,0 0 5,0 0-4,0 0-3,0 0 2,0 0 4,0 0-1,0 0-5,0 0-1,0 0 6,0 0-11,0 0 13,0 0-9,0 0 3,0 0 4,0 0-7,0 0 3,0 0 0,0 0 4,0 0-4,0 0 12,0 0-15,0 0 2,0 0 6,0 0-9,0 0-13,0 0-17,0 0-30,0 0-21,0 0-21,0 0-29,0 0-40,0 0-50,0 0-25,-2 5-181,1-2-468,-2 1 207</inkml:trace>
  <inkml:trace contextRef="#ctx0" brushRef="#br0" timeOffset="37858.562">2097 8558 111,'-6'-1'222,"6"1"-21,-7 0-19,1-2-18,6 2-20,-4 0-15,4 0-13,0 0-14,0 0-12,0 0-3,0 0-1,23-1 2,2-1 4,5-4-8,16 0 1,2 1-8,28-6 0,-3-2-7,2 1-4,4 2-5,-6 3-2,3-1-6,-1-1-8,-5 3 5,1 0-15,-4-4-4,-19 9 2,0 0-7,-1-4-6,-3 4 0,-2-2-1,-13 3 0,-4-1-3,-2-1 0,-2 2-4,0-4-2,-7 3-6,-7 1-2,-2 0 1,2 0 2,-2 0-4,-2-2 8,-3 2-3,7 2 3,-7-2-2,3 0 5,-3 0-4,0 0-6,0 0-2,0 0-12,0 0-16,0 0-19,0 0-10,-18 1-29,5 4-22,-1 0-36,-7-1-31,-3 4 4,1-2-10,-2 6-129,-5-3-336,-6 6 150</inkml:trace>
  <inkml:trace contextRef="#ctx0" brushRef="#br0" timeOffset="38321.0436">2026 8854 180,'-4'1'196,"1"1"-21,3-2-11,-5 0-23,5 0-14,0 0-15,0 0-8,0 0-5,0 0 4,0 0 17,15-3-13,6-2-3,0 1-9,5-1-4,3 0-5,12-4-8,2 1-5,0-2-10,8 3 2,15-5 5,-18 5-10,24-5-7,-2 2-9,-2 1 5,5 0-4,-25 1-3,26-4-1,-6 0-7,-20 6 1,23-3-5,-21 4 0,-2 1 1,20-4-8,-22 5 0,-1-2-2,-4 3-4,-2-2 0,-16 1-6,5-1 15,-2 4-11,-4-3-3,-11 2 1,-2 1-8,1 0 6,-2-2 1,-4 2 3,2 0 3,-1-2 10,-5 2 1,6 2 6,-6-2-11,5 0 9,-5 0 4,0 0-5,5-2-7,-5 2 2,0 0-1,0 0-11,0 0 3,7 0-4,-7 0 0,0 0 1,0 0-7,0 0 1,0 0 1,0 0 2,0 0-15,0 0-14,0 0-15,0 0-15,0 0-18,0 0-15,2 3-19,-2-3-6,0 0-24,0 0-9,0 0-31,-5 12-17,4-10-18,5 3-167,-4-5-401,6 4 178</inkml:trace>
  <inkml:trace contextRef="#ctx0" brushRef="#br0" timeOffset="39228.8462">6104 8494 25,'0'0'191,"0"0"-2,0 0-7,-5-3-4,5 3-16,0 0-23,0 0-1,0 0-16,0 0-18,0 0 0,0 0-3,19 0-8,-5 3-1,9-3-3,2 3-8,5-1-7,11-4-9,2 6-4,4-3-6,-1 1-8,1-2-7,-2 4 3,0 1-2,0 0-3,-3-2-1,-4 0-4,-7-2-2,7 2-2,-10 0-5,-4-3 0,0 5-3,-1-1-2,-9-4 0,1 0 3,-3 0 0,-3 0 3,-1 0 5,-5 0 9,3 0 4,-2 0 5,-4 0 2,6 0 12,-6 0-8,0 0-7,7 0 4,-7 0-9,0 0 1,5 0-6,-5 0-4,0 0-6,0 0-5,0 0 3,0 0-3,5 2-5,-5-2-3,0 0 2,0 0-5,0 0 1,0 0-3,0 0-8,0 0-5,0 0-16,0 0-12,0 0-20,0 0-22,0 0-27,-18-2-40,9 5-13,1-1-21,-1-2-3,-3 2-31,-2 3-18,-2-3-131,-1-1-389,-1 4 172</inkml:trace>
  <inkml:trace contextRef="#ctx0" brushRef="#br0" timeOffset="40151.5646">6025 8695 144,'0'0'158,"0"0"-3,-7 0-13,7 0 2,0 0-9,-4 1-8,4-1-4,0 0 0,0 0 5,0 0 1,0 0 1,18 1-3,-9 4-12,2-5-1,3 2 2,7-1-6,1 1-6,-2 1-3,7 0-11,1-3-7,2 6-7,-3-4 0,2 2-5,9 0-8,2 1-3,-9-1-9,7 0 0,-9 1-1,9-1-4,-9-2-6,-1 1-7,9 2 26,-7-3-5,-4 0-4,2 1-9,-3-1 2,-2 1-8,1 2-2,-3-3 7,-1-2-13,-8 1 0,2-1-6,-4 1-1,-1-1-8,-1 0 7,2 3-4,-3-3-1,-4-3-1,2 3 3,-5 0-4,7 0 2,-7 0-1,6 0 0,-6 0 9,0 0-4,3 3-1,-3-3 1,0 0 4,0 0-13,4 0 5,-4 0-4,0 0 5,0 0-8,0 0 0,0 0 2,0 0-2,5 0-8,-5 0 2,0 0 4,0 0-5,0 0 4,0 0 0,0 0-1,0 0 1,0 0 9,0 0-14,0 0 2,6 0 4,-6 0-7,0 0-2,0 0 9,0 0-5,0 0 0,0 0-1,0 0 10,0 0-12,0 0 3,0 0 4,0 0-4,0 0-2,0 0-3,0 0 7,0 0-2,0 0-2,0 0 3,0 0-2,0 0-1,0 0-9,0 0 6,0 0 4,0 0 3,0 0 2,0 0 22,0 0-17,0 0-14,0 0-3,0 0 15,0 0-7,0 0-6,0 0 8,0 0-7,0 0 4,0 0 1,0 0 0,0 0 2,0 0 5,0 0-7,0 0-4,0 0-4,0 0 9,0 0 1,0 0-4,0 0 6,0 0-2,0 0 0,0 0-5,0 0-3,0 0 6,0 0 1,0 0-1,0 0 5,0 0 0,0 0 4,0 0 3,0 0-5,0 0 4,0 0-4,0 0-1,0 0-2,0 0 4,0 0-2,0 0-6,0 0 9,0 0-11,0 0 4,0 0 4,0 0 15,0 0-20,0 0 4,0 0-3,0 0-2,0 0-1,0 0 2,0 0 0,0 0 1,0 0-9,0 0 14,0 0-5,0 0-4,0 0-10,0 0 15,0 0 4,0 0-5,0 0 0,0 0-1,0 0 1,0 0-3,0 0 0,0 0 2,0 0 2,0 0-5,0 0 0,0 0 0,0 0 5,0 0 6,0 0-11,0 0 1,0 0 4,0 0 0,0 0-1,0 0-1,0 0-1,0 0 9,0 0-7,0 0 3,0 0-5,0 0-1,0 0-3,0 0 6,0 0-7,0 0-8,0 0-21,0 0-21,0 0-26,0 0-43,0 0-66,-18 0-43,8 0-52,0 0-243,-3 0-571,-3-3 254</inkml:trace>
  <inkml:trace contextRef="#ctx0" brushRef="#br0" timeOffset="43654.2198">6283 8764 5,'0'0'117,"4"1"-9,-4-1-8,0 0-5,0 0-11,0 0-1,0 0-6,0 0 0,0 0-1,0 0-6,0 0 3,3 3-15,-3-3 8,0 0-4,0 0-7,0 0 6,0 0-7,0 0 12,0 0-3,0 0-7,0 0-1,0 0-4,0 0 3,0 0-2,0 0-1,0 0 4,4 0-2,-4 0-1,0 0-4,0 0-1,0 0-5,0 0-1,0 0 3,0 0-5,0 0-4,0 0 3,0 0-5,0 0-4,0 0 4,0 0-1,0 0-1,0 0 8,0 0 5,0 0 1,0 0 10,6-3 3,-6 3 4,0 0-2,0 0-1,0 0 6,0 0-1,0 0-7,0 0 2,0 0-5,-3-6-4,3 6-5,0-6-5,1 4-4,1-2-8,-2-1 1,0-1 2,0 1-6,-3-1-3,3 1-3,0-5-1,-1 4-4,1-3-3,-2-1 4,2-1-5,-3 1 9,-2-7-9,2 5-4,0 0-1,0 0-2,-2-2 2,-2 1-1,-2-3 6,2 3-9,0 3-1,0-6 2,-1 11 0,-2-8-1,1 1-3,-2 0 2,4 5 10,-4-5-14,-5 4 3,5-3 1,-2 4-1,1 0 8,0-1-13,2 5 4,-2-6-1,-2 2 0,1 3 0,0 0 0,-1-1 0,0 0-6,0 1 6,-1 3 7,2-5-6,-1 5-3,0-3 4,1 3 9,6-1-13,-8 0 2,3 2-2,-3 0 0,1 0-2,1-1 5,-1 2-2,1-1-4,-1 0 14,0 1-7,0-1-1,0 4-1,0-4 3,-2 2-4,1 0 0,0-4 2,0 4 6,-2-2-7,2 5 3,-1-2 0,-2-1 3,3 0-11,-1 3 8,1 1 0,-1-2-2,2-2 5,-1 4 1,-1-2-9,2 1 5,-3 2 1,2-3-6,-1 4 1,2-1 6,-3 1-5,3-1 4,-2 0-1,2 1-5,-1-4 6,1 1 2,-2 2 2,2 0-1,0-2-10,1-3 3,5 1 4,-3 1 1,2 0 0,-2-2-4,4 2-3,-3-1 6,2-3 0,-2 3 0,4 2 3,-2-4 1,2 0-1,2 1-1,-2 0-3,6-2 0,-9 0 3,4 1 0,5-1-1,-10 2-2,6-1 1,-2 0 1,2 4 0,0-5 0,4 0-7,-8 2 6,3-1 1,5-1-1,-7 0-1,4 0 3,3 0 0,-5 2 2,5-2-5,-4 0 4,4 0 4,0 0 0,-6 1 6,6-1-8,0 0 19,0 0-14,0 0-2,0 0 3,0 0-7,0 0 9,0 0 0,0 0-4,-3-3 4,3 3 8,0 0-12,6-8-1,-3 6-1,2-6 3,2 0 1,5 0-12,0-5 5,-2 2-9,4-1 9,-1 1 3,-2 0-9,3-1 1,0 0 1,0 3 3,-1 1-3,0-6 1,0 4-1,0 4 13,-1-3-12,-1 0 2,-1 3-1,-2-1-6,-1 0 6,2 2-2,-2 1-7,0-2 5,-1 3-3,-2-1 2,3 3 3,-3-3-2,0 0-5,2 1 2,-3 1 5,1-2 0,-2 1 0,3 0-5,-2 1 10,1-1-8,-1 1-2,-3 2 7,3-3-6,-3 3 6,2-1-3,-2 1 1,3-4-1,-3 4-3,0 0 5,5-1 3,-5 1 0,0 0-3,0 0 0,2-3-4,-2 3-4,0 0 3,0 0 0,0 0 5,0 0-4,0 0-4,0 0 4,0 0-1,0 0-1,0 0 3,0 0-6,0 0 2,0 0-6,0 0 3,0 0 10,0 0-8,0 0-2,0 0 2,0 0-1,0 0 4,-11 9-2,8-8-6,-2 3-1,0-1 8,-3 4-7,-1-2 5,0 0 0,-4 4 1,1-2-1,-1 3 0,-3-3 3,2 5-2,1-4 4,-5 4-4,4 0 3,1-2 2,-2-1-5,-1-1 1,4 1 4,-1 1-5,3-5 5,3 0-3,0 2 3,0-2-1,0 0-4,1-1 11,2 1-9,-2-2-1,2-2-1,1 0 3,2 2-6,-2-1 6,3-2 0,-3 2 1,1 1-1,2-3-3,-5 2 5,5-2-4,0 0 5,0 0-3,-5 2 3,5-2 1,0 0-3,0 0 1,0 0-5,-2 2 13,2-2 1,0 0-10,0 0 12,0 0-12,-1 3 1,1-3-1,0 0 1,0 0-4,0 0 5,0 0 0,0 0-3,0 0 4,0 0 0,-3 2-2,3-2 0,-2 3 6,0-1-8,-4 0 1,3 1 1,-1 0 0,-3 2-8,1-3 10,-1 6-8,2-4 11,-1-1-6,-4 0-3,6 1 6,-4 1-4,3-2 0,0 3 2,-3-1 0,3-2 0,4-1 0,-2-1-6,3-1 16,-7 5 0,5-4-10,2-1 3,-4 4-9,4-4 7,0 0-3,-3 1-1,3-1 15,0 0-14,0 0 8,0 0 0,0 0-5,0 0 8,-2 3 3,2-3 9,0 0-2,0 0-10,0 0 10,0 0-1,0 0 14,0 0-10,0 0-11,0 0 8,0 0-5,0 0-4,0 0 9,0 0 1,0 0-10,0 0-1,0 0-2,0 0 4,0 0 3,0 0-9,0 0-4,0 0 0,0 0 3,0 0-4,0 0 1,0 0-2,0 0 3,0 0-5,0 0 6,0 0-3,12-5-5,-6 3 6,1 1-3,-7 1 3,14 1 5,-4 1-10,1 0 5,2-2 9,2 5-3,0-2-18,4 4 9,4 0-1,-4 0-3,1 5 3,0-2-1,2 4 31,-1 0 10,-1 0-21,-3 2 0,4-1 7,-10-1-6,8 2-4,-9-5 0,3 1-2,-1-2 4,-1 2-8,-1-6 8,-4 2 0,2-1-14,1-2 4,-5-1-7,0 1 10,0-1-4,-1-2 4,1 3-3,-1-5-6,-1 2 1,0 1 4,1-1 2,-3-2 3,0 0-11,3 2 11,-3-2-4,0 0 5,4 2-4,-4-2-18,0 0 19,3 2 5,-3-2-11,0 0-2,0 0 13,0 0-9,1 2 0,-1-2-3,0 0 0,0 0 5,0 0-6,0 0 3,0 0-8,0 0 7,0 0 2,0 0 1,0 0-6,0 0 4,0 0 1,0 0-3,0 0 14,0 0-11,0 0 6,0 0-12,0 0 8,0 0-1,0 0-5,0 0-3,0 0 5,0 0 7,0 0-5,0 0-3,0 0-3,0 0-7,0 0 4,0 0-3,0 0 6,0 0 2,0 0 4,0 0 5,0 0-12,0 0 4,0 0 3,0 0-11,0 0 7,0 0-4,0 0 8,0 0-4,0 0 16,0 0-11,0 0-1,0 0 3,0 0-8,0 0 11,0 0-12,0 0 11,0 0-21,0 0 10,0 0 5,0 0-6,0 0 4,0 0 2,0 0-3,0 0-6,0 0 8,0 6-3,0-6 7,0 0-10,0 0 5,0 0 4,0 0 0,0 0-15,0 0 10,0 0 12,0 0-8,0 0-5,0 0 13,0 0-14,0 0-1,0 0 11,0 0-13,0 0-2,0 0 13,0 0-4,0 0-5,0 0-1,0 0 9,0 0-8,0 0 2,0 0-6,0 0 8,0 0-1,0 0-2,0 0 3,0 0 2,0 0 0,0 0 1,0 0 16,0 0-21,0 0 15,0 0-18,0 0 1,0 0-5,0 0 9,0 0-2,0 0-3,0 0 2,0 0-3,0 0 7,0 0-8,0 0 5,0 0 4,0 0 5,0 0-8,0 0 3,0 0 15,0 0-27,0 0 6,0 0-3,0 0 4,0 0-4,0 0 6,0 0 0,0 0 4,0 0 2,0 0-15,0 0 12,0 0-5,0 0 4,0 0 1,0 0 8,0 0-8,0 0-5,0 0-7,0 0 9,0 0 4,0 0-3,0 0-3,0 0 5,0 0 1,0 0-3,0 0 2,0 0 15,0 0-19,0 0 0,0 0-5,0 0 8,0 0-4,0 0-13,0 0 18,0 0 3,0 0-1,0 0-8,0 0 23,0 0-19,0 0-1,0 0 16,0 0-20,0 0-6,0 0 8,0 0-4,0 0 1,0 0 3,0 0 2,0 0-2,0 0 3,0 0 9,0 0-9,0 0-3,0 0-3,0 0 1,0 0 7,0 0-4,0 0 7,0 0-11,0 0 10,0 0-2,0 0 2,0 0-2,0 0 3,0 0-6,0 0 3,0 0-1,0 0-2,0 0 3,0 0-2,0 0 6,0 0-14,0 0 15,0 0-5,0 0-1,0 0-2,0 0-3,0 0 9,0 0-4,0 0 5,0 0-6,0 0-1,0 0-3,0 0-2,0 0-2,0 0-11,0 0 0,0 0-1,0 0-16,0 0-6,0 0-14,0 0-12,0 0-16,0 0-24,0 0-18,0 0-43,0 0-37,0 0 1,-4 3-3,2 0-19,1 2-220,-1 1-485,-1-1 214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9:20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1949 8811 31,'-20'20'186,"3"-6"3,0 1 7,6-3-7,0-7-5,5 4-2,3-4-12,-1-3-9,-1 1-10,3-1-20,2-2 2,-3 1-17,3-1 4,0 0-23,7-9 1,6-4-14,7-9-5,16-10-6,2-4 12,17-16-18,-3-5-2,2 3-2,-2-3-13,2-6 5,3 10-5,4-3-3,-2 6-6,6-2-2,-5 4-6,-2 0-5,-18 19 0,-1 0-3,-7 2 0,2 1-5,-3-2-3,-10 14 2,-1-2-6,-6 6-1,-3-2 0,-1 6 0,-1 0 4,-3 1-6,2 2 1,-5-2-6,1 3 7,-3 0-13,2-1 21,0-1-15,-3 4-9,0 0-54,-1-6-28,-2 3-34,-3 0-22,-1 2-15,-1-2-27,-1 1 3,-6 2-7,-1 0 1,-4 2 24,-2 0-6,1-1 23,-2 3 16,-1-3 15,3 4 32,1 0 24,5-3 27,-2 2 23,0-2 14,2-2 11,3 1 34,4 1 14,-2-2 12,3 2 19,-3-1-1,5-1 3,0 3-3,5-3-14,-5 0 1,5 0-9,-3 1-8,3-1-2,0 0-9,0 0-6,-6 0-7,6 0-1,0 0-8,0 0 4,13-4-8,-5 4-2,2-1 0,0-2-4,4-1-7,0 0 6,2-1-1,6 0 5,1-2-6,-1-1-3,-1-1 2,2 0 1,2-5-10,-2 4 10,1-2-1,-3 2-5,0-1 2,-3 2 8,-1 1-13,-4 1-6,-3 4 5,1-1-4,-4 1 0,0 2 2,-4-2-5,1 3 1,-1-1 0,-3 1 4,4-2-11,-4 2-3,0 0-2,0 0-2,0 0 6,7 6-1,-5-2 2,-1 6 4,-2 5 4,-2 12-1,0 1 6,-3 5 4,-2 11-7,-2 5 8,-1 4 3,-2 1-2,-4-2 0,0 3 6,1 0-6,1-5 4,0 1-4,-2-6-3,3-14 0,5-1 1,1-3-3,0-8 1,5-4-27,0-4-36,0 0-29,0-4-11,3 4-34,4-5-28,2 1-54,-2-4-164,2-3-402,4-1 178</inkml:trace>
  <inkml:trace contextRef="#ctx0" brushRef="#br0" timeOffset="1328.8686">9667 7874 64,'-9'-1'180,"0"1"-6,2 0-3,0 0-10,2 1-10,0-1-16,1 1-17,4-1-5,-4 2-10,4-2-12,0 0-4,0 0-6,0 0-6,17 0-2,0-2-1,10 4 11,13 0 1,4-3-8,25-3 2,0 0 3,-2-1-8,8 0-1,6 1 1,3 0-6,4 2-2,0-4-7,0 1-8,6 2-5,-4-4 2,1 5-3,3-7-6,6 5-1,-5-4-1,-2 5-4,2-1 4,-2 0 3,1-1-6,3-3-1,0 1 3,2-3-7,-4 6 5,6-4-5,-5 1-2,-1 2-1,-1-4 0,1 1-6,1 2 1,-5-5 0,1 6-4,-5-1 2,-5-1-4,5 3-2,-4-1 2,-4-4-4,-3 5 7,-7-3-2,7 1-3,-8 8 0,-23-5 1,23 1 2,-20 0-6,-2-2 3,2 4-3,-4-2 4,-2-1-9,-14 1 1,0 0-4,-3 0 6,-5 4-1,0-3-2,-4-1 1,-2 1-1,-5 0 10,-3-1 9,1 2 5,-1 2 21,-6-2 12,7-3-7,-4 3-2,-3 0 3,0 0 1,8 0-13,-8 0 15,0 0-21,0 0 5,0 0 2,4 1-7,-4-1 3,0 0-6,0 0-3,0 0-8,5 3-1,-5-3 4,0 0-7,0 0 12,0 0-11,0 0 0,0 0 0,0 0-7,0 0 4,2-4 0,-2 4-6,0 0 9,0 0-13,0 0-5,0 0 9,0 0-6,0 0-13,0 0 17,0 0-1,0 0 0,0 0 0,0 0 1,0 0 4,0 0-2,0 0-1,0 0 4,0 0 9,0 0-8,0 0 1,0 0 9,0 0-12,0 0 5,0 0 0,0 0-21,0 0 23,0 0-4,0 0-2,0 0 3,0 0 3,0 0-1,0 0-5,0 0 1,0 0 4,0 0-4,0 0-4,0 0 4,0 0-4,0 0 4,0 0-7,0 0-7,0 0 7,0 0-5,0 0 11,0 0-15,0 0 6,0 0 10,0 0-14,0 0-9,0 0 10,0 0-2,0 0-3,0 0 7,0 0 1,0 0 1,0 0-4,0 0-4,0 0 4,0 0-8,0 0-22,0 0-23,0 0-34,0 0-43,0 0-37,0 0-44,0 0-55,0 0-60,-8 7-63,5-3-200,-1-3-635,0-1 281</inkml:trace>
  <inkml:trace contextRef="#ctx0" brushRef="#br0" timeOffset="2767.9556">15027 7899 175,'-6'0'218,"-1"-2"-4,3 0-2,0 1 10,4 1-4,-6-2-6,6 2-3,-7-1-6,7 1-7,0 0-14,0 0-9,0 0-9,0 0-17,0 0-10,0 0-18,0 0 3,20-5-1,-4 1-12,6 0 3,3 0 2,16-2 3,1 3-1,2 0 12,28-2-15,-2 4 5,5-6 2,4 7-8,0 0-4,9 1-5,4 2 2,5-3 2,3 3 0,5-1-1,6 1-10,2 1-5,3 1-9,-3-2-5,5 1-6,2 6-4,1 0-7,0-7 2,1 3-10,0 2-5,6-5-7,-7 8-1,-4-7-6,-1 0 3,-5-4-2,-1 7-3,1-1-7,3-3 5,-7 1-11,-2 0 5,-7-6-1,-1 2-3,-5 2-2,-5-5-6,-8 3 5,-3-4-13,-31 0 13,2 1 2,-5 2 0,-4-4 7,-8 3-12,-4 0 10,1 0 12,-3 0-4,-4-2-2,-5 4 4,0-3-11,-4 3 0,-3-1 1,3 0-6,-4 2 0,-1-2 2,-2-1-1,2 4-2,-6-2-1,6-2-1,-6 2 2,5 0-5,-5 0-1,0 0-2,0 0-2,0 0 1,0 0-5,4-2 2,-4 2-2,0 0 4,0 0-17,0 0 15,0 0-1,0 0-1,0 0 3,0 0-11,0 0 12,0 0-2,0 0-3,0 0 3,0 0 6,0 0-5,0 0 3,0 0 9,0 0-6,0 0 6,0 0-6,0 0 3,0 0 3,0 0-1,0 0-2,6-1-2,-6 1 4,0 0-12,0 0 8,0 0-1,0 0 0,0 0-3,0 0 0,0 0 1,0 0-3,0 0-3,0 0 2,0 0 3,0 0-5,0 0 1,0 0 0,0 0 0,0 0 0,0 0 3,0 0-6,0 0-7,0 0 4,0 0 3,0 0-2,0 0 0,0 0 1,0 0 4,0 0 0,0 0-12,0 0 5,0 0 0,0 0 6,0 0-4,0 0-6,0 0 9,0 0-4,0 0 3,0 0 0,0 0-1,0 0 4,0 0-1,0 0-3,0 0-1,0 0 3,0 0-2,0 0-3,0 0 8,0 0-6,0 0-2,0 0 3,0 0-6,0 0-1,0 0 4,0 0-3,0 0-3,0 0 2,0 0-4,0 0-1,0 0-1,0 0-3,0 0-1,0 0 0,0 0 0,0 0-4,0 0 3,0 0-5,0 0 0,0 0 1,0 0 1,0 0-1,0 0-3,0 0 3,0 0 2,0 0-5,-3 10 4,3-10-3,0 0 6,0 0-9,0 0 2,0 0 5,0 0 0,0 0 3,0 0-9,0 0 9,0 0-1,0 0 1,0 0-1,0 0-3,0 0 10,0 0-2,0 0 6,0 0-5,0 0 1,0 0 0,0 0-2,0 0 0,0 0 4,0 0-2,0 0 3,0 0-1,0 0 1,0 0-1,0 0 2,0 0-5,0 0 5,0 0 3,0 0-5,0 0-5,0 0 0,0 0-3,0 0-3,0 0-3,0 0-6,0 0-4,0 0-9,0 0-31,0 0 5,0 0-12,0 0-25,0 0-7,0 0-22,0 0-23,0 0-23,0 0-22,0 0-38,0 0-43,0 0-60,-7-11-306,7 11-702,-3-9 311</inkml:trace>
  <inkml:trace contextRef="#ctx0" brushRef="#br0" timeOffset="4116.8677">5199 8960 14,'-2'0'156,"2"0"-7,-10-2 5,10 2 0,-3-1-2,3 1-4,-4-1-6,4 1-15,-6-2-11,6 2-8,0 0-11,0 0-5,9-7-18,-2 4-3,2 2-12,6-3 4,3 1-8,5-1-5,2 3-2,3 0-13,13-7 8,3 6 0,-2 1 1,3 1-4,0-1 1,27 1 1,-27-3 0,28-1 2,-2 4-2,-22-1 7,26 1-8,-2 4-2,0-3-1,-4-1-6,3 0 5,4 3-2,-1-2 4,4 2-3,2 1-4,0 5-3,-1-8-3,4-2-1,-4 3 11,1 3-14,-2 0-2,3-3-1,1 0-1,-6 5-1,2-4-6,0 0 6,-3-3 0,0 0 0,0 0-4,3-3 3,-2 2-3,4-1 3,-4 1 1,-1-4-2,0 2-1,-7-2 3,3 4-3,3-2 3,-3 7 0,1-8-1,1 1 3,-3 2-6,-20 0 1,23-2 0,-7 2 0,-18 1 0,21-9-4,-20 7-2,16 1 1,-17 1-4,0-1 14,1-2-5,-4 2-5,-2 2 3,-5-1-2,3-1 2,-2-3 1,-12 5-2,12-2 4,-11 2 4,-5-2 1,0 1-6,-3 0 0,-4 0 2,-2 0-4,1 0 1,-6 0 4,0 0 8,-2-1-5,1 2-4,-1-1 5,-2-1 5,-3 1 5,-3 0 3,8-1 6,-7-1 9,-1 2 5,0 0 0,6 0-6,-6 0 1,0 0-14,0 0 5,0 0 2,0 0 0,0 0 0,0 0 7,0 0-15,0 0 2,0 0-3,0 0-9,0 0 3,5 2-7,-5-2 8,0 0-27,0 0 18,0 0-12,0 0 8,0 0-9,0 0 0,0 0 0,0 0-1,0 0-3,0 0 10,0 0-4,0 0 1,0 0-3,0 0 3,0 0-7,0 0 2,0 0-3,0 0 2,0 0 3,0 0-4,0 0 7,0 0-3,0 0-6,0 0 1,0 0-1,0 0 11,0 0-19,0 0 20,0 0-19,0 0 15,0 0-4,0 0-11,0 0 17,0 0-7,0 0-3,0 0 1,0 0-1,0 0 5,0 0-3,0 0 1,0 0-2,0 0 3,0 0 0,0 0-3,0 0 2,0 0-3,0 0-12,0 0-5,0 0-28,0 0-25,0 0-23,3 2-49,-3-2-44,0 0-49,0 0-50,-12 4-35,6-3-239,-2 3-605,-1 0 268</inkml:trace>
  <inkml:trace contextRef="#ctx0" brushRef="#br0" timeOffset="6204.5873">6656 9639 120,'-3'-3'127,"-1"-1"6,1 1 2,-1 1-14,3-3 0,1 5 0,-3-1-12,1-3-3,2 4-4,0 0-6,-1-3-14,1 3-2,0 0-7,0 0-8,4-4-2,-4 4-6,6-3-5,-6 3-2,8 0-2,1-2-3,-2 1-9,3 0 4,1 0 1,3-1-1,0 2 5,9-3 2,-2 4 3,1-2 1,4-1 0,-1 4 3,2-1 6,1-1-3,2 1-3,8-3-12,1 5 9,2 0-6,0-2 2,1 0-1,3 1 1,-3 1-4,2-2-4,-2-1-5,3 1 4,2 2 3,-1-3 0,0 1-3,-4 0 0,8 1 3,0-5-10,20 2-1,-23 1-1,-1 2-2,5-2 1,16-1-3,-19 0-5,0 1 9,-3-3-10,22 1-2,-22-1-1,2 0 2,1 2-4,21 1 0,-21 0 0,-3-1-1,2-3-9,-1 3 3,2-3 0,-4 1-4,1 1 2,0 0-2,-4-1 5,5 1-2,1-1 0,-4 1 3,-2 2-4,3-3 4,-2 0 1,-2 2-8,2-2 5,-2 5-3,2-6 2,-3 4 4,0-3-10,1 2 1,-3-3 6,6 2-1,-15 0-3,14 1 6,-13-1-7,12-3-2,-12 3 6,12 0-4,3 2-4,-6-1 4,-9 1-2,11-1 11,-11 0-10,1 1-1,-1-2 0,9 5 1,-11-3-2,4-3-5,-4 5 2,0-4 1,0-1 3,2 3 0,1 0 1,-2-1-2,10 2-4,-9-3 6,0 2 3,0 0-5,0-2 3,-3 2-8,5 0 7,-1 0 2,9-1-2,-11 1-2,10 1 11,-9-1-12,-1 0 0,1 0 0,9-1 0,-11 2 5,12-1-3,-9 0-7,0 0 14,13 0-9,-15 2 4,12-4-4,-1 5-2,1-2 7,-12-1-1,11 5-3,-1-4 1,-8 3-1,12-2 3,-4-2-5,-10 3 2,11-3-2,-11 4 8,11-1-6,-12-1-1,2-1-2,12 1 7,-13-1-4,2 0-1,12-1 14,-1 7-12,-3-7-3,-7 2 2,10 0-2,-2 0-4,-1-3-1,6 4 0,-14-3 13,8 2-2,-2 3-8,5-2-1,-13-6 1,12 6-1,-11 1-1,12 0 3,-13-3 12,14 3-9,-11 0 2,8 0-7,-3 0 7,5-4-2,-13 4-4,12-3 16,-1 2-16,1 3-5,-1 0 4,1-4-1,-1 1 12,0 0-18,-1 1-1,1-1 0,1 4 1,1-6-5,-3 4 1,2-1 5,-11 1 3,12-2-4,-1 3 0,-1-2 0,0 0 2,-2 0 5,1 1-5,3-5 3,-12 3-8,13-3 2,-5 2 7,4 4-3,-1-4 0,-1 0 2,-1 3-1,-7-1 1,9-1 0,0 2-1,1-3-5,-1 2 4,-1 3 0,1-6 0,-2 2-1,1-1-1,2 2 2,-13-3 4,14 6-2,-4-4-2,3-1-1,-15 2 0,2 1 2,12 0 10,-10-3-6,12 6 0,-13-5-3,11 0 3,-3-2 2,1 4-3,-10-2 2,12-1 2,-1 1-3,-11-1 2,13 5-3,-1-4-2,-11-1-3,12 3 4,-3-4 3,0 1-2,-8 2 4,-1-3-8,13-1 1,-1 5 1,-11-1-2,8-2 0,-9 1 2,12-3 0,0 2 0,-3 1 3,-8-3-1,12 3 0,-4 1 3,-8-2-2,9-2-4,-1 3 6,-9 1-2,11-1-2,1-6-1,-1 7-1,0-4 1,-10 1 0,11 2 3,-1-3-2,-3 2-3,4-2 6,-3 5-4,4-5-1,-4 0 5,2 0 1,-3 0-1,3-1 0,-13 1-3,19-1 4,-5-2 0,0 3 5,0 3-3,1-6-1,-2 1 1,-1 2 0,2 0 1,3 2-3,-1-4 3,2 2-4,-1-2 4,0 1 2,-2 2-2,0-1 4,5 2-7,-4-2 3,2 0 2,-1-2 0,4-1-3,-1 0 4,0 3-5,1 3-5,21-8 7,-21 12-4,0-8 3,2-3 0,-3 4-3,25-4 4,-23 5-2,-1 0 7,21-3-7,-19 2 2,20 0 0,-2 0-2,-17-3 9,17 2-7,-20 2-4,24-1 1,-23 0 7,20 0 1,-19 3-4,20-3-1,-21 0-7,26-3 8,-9 3 2,-16 0-4,20 3-1,-21-3 5,23 1-3,-26 2-3,24 1 2,-20-3 2,21 2 2,-22-3-4,23 5 1,-23-5 0,1 0-2,20 2 5,-25-3-6,1 2 1,2 6 5,21-7-3,-25 3-1,-2-2 1,1 0 1,-1 2 4,-4 3-4,4-3 1,-4-3-1,0 5 2,-10-3-7,1-1 6,0-1-1,-1 4 1,-1-1 8,-2-1 0,-1-2-1,0 5 2,-3-7-2,3 2 6,-5-1 0,-4 1 8,-8 0-3,2 1 0,-1 0 2,1-1 9,-4 1-4,-1-2 5,-4 1 2,9 3-1,-9-3 7,5 1-3,-5-1 2,6 0 8,-6 0-7,0 0 1,0 0-2,6-4 2,-6 4 0,0 0-3,0 0-1,0 0 1,0 0-6,0 0 3,0 0-6,0 0-2,0 0 3,4 5-4,-4-5-9,0 0-3,0 0 5,0 0 4,0 0-1,0 0-3,0 0-1,0 0-1,0 0 0,0 0-3,0 0 4,0 0-14,0 0 8,0 0 11,0 0-1,0 0 5,0 0-12,0 0 9,0 0 11,0 0-10,0 0 12,0 0 0,0 0-2,0 0 3,0 0 7,0 0-5,0 0 6,0 0-11,0 0-1,0 0 5,0 0-17,0 0 12,0 0 3,4 1-3,-4-1-1,0 0 0,0 0-14,0 0 15,0 0-10,0 3 5,0-3 1,0 0-15,0 0 0,0 0-8,0 0-1,0 0-5,0 0-19,0 0-33,0 0-32,0 0-31,0 0-32,0 0-37,-15 2-43,7 2-50,-5-2-36,-9 4-283,-3-1-646,-2-1 286</inkml:trace>
  <inkml:trace contextRef="#ctx0" brushRef="#br0" timeOffset="7336.767">5318 10661 70,'0'0'150,"17"-4"-26,-3 2-4,2-2-11,9 4-12,13-7-10,0 2-11,7 0-7,4 1 2,23-3-6,0 5-8,1-2-11,-1-1 3,9-2-7,-3 4 15,7-2-22,2-2 6,0 2-7,4-1 0,0 1 1,8-1-6,-1 2 2,2-3-3,3 1 9,1 4-3,2-2-1,1 3 2,2-1-1,2 0 8,-3 1 1,6 1 4,3 0-7,0-3 4,-3 3-4,3 3 2,0 3-5,3-1-4,-3-5 0,5 6-9,-5 5-4,4-7 0,-2 0 7,2 0-7,-3 0-4,1-4 2,0 5 7,-4-1-12,0 4-5,3 1-2,-4-4 2,-3 4 2,-2-6-8,1 4 2,-2-2 1,-1 1-5,-3 2 0,0 2-3,-2 0 3,-5 1-2,2-5 0,-2-5 0,-3 10 0,-5 2 3,-1-4 1,-7 3-3,-1-5 4,1 5-2,-7 1-2,0-4 8,-6 3-11,-22 1 3,24-7-6,-23 5 7,2-7-3,-1 9-2,1-4 10,-1 0-5,-1 2 0,-4-3 0,1 0-1,-3 3-1,0-3 10,-12-1-9,-1-1 1,0 1-4,0 0 5,-5 0 1,1-4-2,-3 4 3,-2 2 1,-5-4-6,-2 2 3,-3-3 3,-2 0-4,-2-2 1,1 0-2,-2 1 2,1 2 1,-4-4 2,3 0 4,-1 2-1,-2 2 0,-1-3 5,0-2-8,0 5 5,0-5-2,0 5-2,0 0 2,-1-2-1,1-3 0,-3 8-2,0-6-4,1 2-3,-1-2-6,-2 3-20,3 0-19,-3-1-30,3 2-26,-3-5-33,1 2-30,-3 2-145,-1-2-337,3-1 149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7:54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10679 4105 103,'-3'-3'150,"0"0"-11,1-1 18,2 4-10,-5-4-10,5 4-2,-3-3-14,3 3-11,-2-4-18,2 4-4,0 0-15,0 0-11,0 0-10,0 0 0,0 0-13,0 0-7,0 0-4,0 0 5,0 0-15,0 0 1,2 18-3</inkml:trace>
  <inkml:trace contextRef="#ctx0" brushRef="#br0" timeOffset="1953.7349">10323 8211 69,'-9'-12'232,"2"3"-4,3 1-9,1 1 10,-2 2-27,3 3-12,-1-2-19,2 0-13,1 4-19,-6-4-14,6 4-15,-1 0-16,1 0-11,0 0-13,0 0-11,0 0-8,-4 9-3,5-4-1,2 7 1,0 2 1,2 1 2,-2 6 4,4 4-3,0 1-6,0 4-3,0-3 1,0 1-2,0-1 1,0-3 6,2-1 2,-5-6-3,3-3 2,-1-2-2,-3-5 13,-1 3 23,1-4 29,0-1 33,0 0 16,-2-2 24,3-1-3,5-6-15,8-11-11,7-4-10,13-15-26,27-22-6,2-2-12,8 1-15,11-10-1,13 0-32,10-9-7,-2-1-20,6 1-13,-5 7 2,-4-1-13,-4 10-10,-15 5-12,-9 12-14,-31 18-28,-6-2-30,-11 12-52,-8 1-32,-5 4-33,-4 5-53,-6 2-46,1 2-18,-4 1-15,-1 0-224,-9 9-609,-4 2 270</inkml:trace>
  <inkml:trace contextRef="#ctx0" brushRef="#br0" timeOffset="3065.3285">10669 11869 118,'-3'-7'222,"3"-3"-4,0-2-8,0 1-1,-3-6-1,6-1-5,-1 4 2,-2-3-7,1 5 0,1 1 8,-2 3-19,1 1-6,-1 1-22,0 2-21,0 1-13,0 3-22,1-4-9,-1 4-15,0 0-9,0 0-9,0 0 0,3 14-5,0-2-5,1 2-7,3 11 1,2 0 11,-5-5-14,2-2-5,2 6 1,-1 0-1,-1-7-4,4 6 5,-5-6-4,2-1-11,-3-1 5,1 1 9,-2-7-6,2 2-4,1-2 1,-5-1 1,5-2 22,-5-2 4,2-2 11,0 3 22,0-3 20,-2 0 14,-1-2 15,0 0-1,13-9-12,2-7-7,4-12-10,16-14-8,18-27 15,4 1-16,4-12-8,3 8-12,6-8-11,-1 6-4,0 2-8,-1 8 0,1 11-9,-4 3-4,-5 2-8,-2 5 1,-16 13-1,0 1-8,0 0-1,-6 3-2,-2 8-3,-10 2-4,-3 0 4,0 5 3,-8 0-6,0 4 2,-4 1 3,-3-1-13,1 4 8,0-2-3,-1 1-5,-1 1-2,0 1 7,-3-1-2,1 2-10,0 0 5,-2-3 0,-1 4 1,2-3-3,-2 3-3,4-3 2,-4 3-2,0 0-4,0 0 2,4 0-1,-4 0 1,0 0 0,0 0-3,0 0-4,0 0 3,0 0 3,0 0-2,0 0-3,0 0 0,0 0-3,0 0-8,0 0 6,0 0-4,0 0 7,0 0 2,0 0 3,0 0-5,0 0-3,0 0 2,0 0 1,0 0 0,0 0 3,0 0 2,0 0 1,0 0 1,0 0 8,0 0-12,0 0 1,0 0 0,0 0 3,0 0-2,0 0 3,0 0 1,0 0-12,0 0 11,0 0-3,0 0 1,0 0-5,0 0 11,0 0-5,0 0 4,0 0-4,0 0 4,0 0-12,0 0 10,0 0 2,0 0-3,0 0 0,0 0 12,0 0-11,0 0-2,0 0-3,0 0 2,0 0 3,0 0-2,0 0-2,0 0 0,0 0-5,0 0 5,0 0 3,0 0-2,0 0 1,0 0-7,0 0-7,0 0-1,0 0-9,0 0-6,0 0-6,0 0-11,0 0-8,0 0-12,0 0-8,0 0-17,0 0-21,3-1-31,-3 1-21,0 0-23,0 0-16,0 0-3,0 0-3,0 0-11,6 7-21,-5-2-24,6 4-31,-3 0-24,1 4-221,-1 2-587,0 1 259</inkml:trace>
  <inkml:trace contextRef="#ctx0" brushRef="#br0" timeOffset="4645.565">10014 15208 84,'-3'-10'216,"-1"-1"-1,1 3-13,0-3-13,3 5-9,-1-1-11,1 2-6,0 1-13,-3 2-3,3 2-1,0-7-22,0 7-12,0 0-15,-2-2-5,2 2-10,0 0 3,5 20-1,-2-7 1,3 16-12,1-6-3,-2 2-1,-1 2-5,2 2-3,3 3-2,-1-5 1,0-1-7,1-3 1,-5-3-4,0-4 1,3 1-15,-2-2 10,-3 3-4,3-9 0,-1 2-3,-1-6 0,-1 2 3,0-1-2,1-2 9,0 0 13,-2-3 19,-1-1 3,11 3 5,-5-5 8,6-5 2,8-10 4,13-9-4,7-5-17,24-28-15,3-4-2,10-8 0,-3-3-6,4-4-12,10 2 2,4-2-5,1 5-12,3 7-4,-5 1-3,-3 14 1,-5 11-8,-2 0 0,-11 13-6,-22 12 4,-1-1 4,-3 3-10,-6 6-1,-11 0-2,-1-1 2,-5 2 4,-6 6-7,-6-3 3,1 2 19,-3-2-11,0 2-2,-3-1 0,1 0-4,-2-1 4,-3 3 1,5 0 0,-5 0-1,5-2 1,-5 2-1,0 0-6,7 0 5,-7 0-8,0 0-2,0 0 11,0 0-12,0 0 1,0 0 0,4 0-3,-4 0 1,0 0 2,0 0-1,0 0-7,0 0 6,0 0 0,0 0 2,0 0-7,1-4 18,-1 4-17,0 0 2,0 0 2,0 0-4,0 0-10,0 0 14,0 0-4,0 0 1,0 0-2,0 0 2,0 0-3,0 0 1,0 0 5,0 0-5,0 0 4,0 0-5,0 0 7,0 0 1,0 0-7,0 0-2,0 0 1,0 0 0,0 0 8,0 0-9,0 0 0,0 0 2,0 0-6,0 0 4,0 0 6,0 0-3,0 0 6,0 0-5,0 0-7,0 0 13,0 0 0,0 0-6,0 0-6,0 0 1,0 0-21,0 0 2,0 0-4,0 0-40,0 0-26,0 0-36,0 0-38,0 0-46,0 0-65,0 0-65,4-3-308,2-5-708,3-1 313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8:01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3749 7632 116,'-3'-18'240,"0"0"-4,1 1-11,2 5 7,-2 2-23,1 3-20,1 1-15,-2 1-19,1-1-14,-2 2-20,3 4-10,0-2-7,0 2-15,0 0-13,0 0-7,3 12-4,1-1-4,-1 4-7,3 2-2,-2 0-1,0-2 0,0 2 6,2-2-7,-2 1-2,-1-6 8,1 1 6,-1-3 0,0 0-9,1-1-3,-3-3-6,2-1 12,0 2 10,-2-1 14,1-1 24,0 0-11,0-2 20,-2-1 4,4 0 5,-4 0 3,10-7-7,1-7 3,12-11-8,26-33-10,6-7-9,13-14-5,5-12-24,10-8-12,14-4-24,9-8-22,4 4-15,1 9-39,-1 9-40,-6 8-47,-12 5-48,-8 9-78,-5 8-74,-17 9-320,-24 23-707,-14 9 313</inkml:trace>
  <inkml:trace contextRef="#ctx0" brushRef="#br0" timeOffset="891.565">4122 11061 189,'-4'-3'219,"1"-1"-14,2 0 6,-2 0-12,3 4-10,-1-9-8,-1 4 0,1 1-1,1-1-7,0 5-3,0-9-14,1 6 6,-2-2-10,2 2-6,-1-3-8,0 6-2,2-7-10,-1 6-9,-1 1-8,0 0-11,1-4-14,-1 4 4,0 0-17,0 0-3,0 0-2,0 0-19,0 0-5,0 0 5,5 14 4,-3-3-17,5 4 4,3 7 5,-1 2-6,-1-2-8,4 4 10,-4-2-6,2 1 4,1-3-6,-1 0-9,-4-5 16,2 6 0,-1-7-5,0 0-9,-1-5 12,1 4-8,-4-6 4,1 1-12,-3-4 11,8 0-4,-8-1 8,1-4 10,-1 5 23,1-4 3,0 1 17,-2-3 9,3 2 10,-3-2 12,0 0-6,7-6 0,4-5-10,6-11-2,17-23-4,21-30-12,11-7-7,13-13-21,15-11-12,6-14-25,20-1-35,4-11-19,11-2-41,5 1-20,3 11-47,-5 9-57,2 14-66,-15 10-80,-4 6-113,-15 12-287,-9 7-805,-17 9 356</inkml:trace>
  <inkml:trace contextRef="#ctx0" brushRef="#br0" timeOffset="2181.3977">3514 15673 157,'-2'-3'196,"2"3"-1,-1-4-6,1 4-17,0 0-17,0 0-9,0-6-3,0 6-1,0-6-9,0 6-2,0 0-7,0 0 8,0 0-2,-1-2 0,1 2-2,0 0 12,0 0-16,0 0-1,0 0-12,0 0-1,0 0-14,-3-3 0,3 3 9,0 0-12,0 0-7,0 0 10,0 0-18,0 0 4,0 0-9,0 0-3,0 0 8,0 0-14,0 0-11,0 0-12,0 0 3,0 0 7,0 0-18,0 0-6,0 0-6,0 0 1,-3 9-7,3-9 2,6 12 6,-1-1 5,2 3-12,0 3 2,0 0-1,1-2 0,0 8 17,-1-6-13,1-1 6,-2 3-5,4 5 1,-6-6 8,3-3-1,-3 3-2,1-4 0,-3-4-7,3 0 15,0-1-6,-2 1-10,0-5 12,-2 2-9,2-1-1,0-5-5,-3-1-3,3 11 5,-3-7-10,0-4 5,1 5 1,1 3 3,-2-8 0,0 0 6,2 1 4,-2-1 0,0 0 7,0 0-24,0 0 26,2 7 0,-2-7 4,1 1 0,-1-1-11,0 2 15,0-2 1,0 0-4,0 0 6,0 0-2,0 0 2,0 0 1,0 0-6,0 0-4,0 0-5,0 0 1,0 0-2,0 0 1,0 0-7,0 0 3,0 0-5,4-10-2,-4 10-12,0 0 4,0 0-1,0 0 6,3-4 1,-3 4-7,4-5 4,-2 2 1,3-4 5,14-15-2,13-15 0,29-39-4,16-28-4,25-8-31,19-26-60,20-12-32,29-21-68,24-2-106,8-2-136,9 14-437,0 9-926,-15 15 409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8:12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4842 9465 112,'-25'4'200,"6"-1"3,2-3-5,6 2-7,4-1-11,-3 0-17,4 0-15,1 1-19,5-2-2,0 0-7,0 0 4,23-5 1,2-2 1,18-7-3,25-6-2,8-3-1,5 0-5,9-6-9,5-3-9,7 6-9,5-8-7,3 3 2,5-1-8,7-5-7,-1 8-3,4 1-3,3-3-12,0 6 0,5-2-12,-12 3 1,4 0-5,-1 2-5,-3-2 1,-1 7-1,-7-2-20,-11-2 4,-2 3-8,-11 3-13,-7-2-9,-10 6-17,-27-1-5,-2 7 1,-6-7 0,-14 5 6,-6 5-7,-5-2 17,-3 0-1,-4 0-8,-5-1-4,-1 2-18,-6-2-16,-7 1-24,-9 0-30,-4 3-24,-13 2-31,-7 5-42,-22 4-187,-3-1-440,2 1 195</inkml:trace>
  <inkml:trace contextRef="#ctx0" brushRef="#br0" timeOffset="368.4772">5342 9397 95,'-27'0'265,"3"0"-16,10 0-5,3 4-13,1-4-15,6 0-29,4 0-8,0 0-4,0 0-2,25-7 0,2 3-1,14-5 5,28-7-5,3 5 0,11-10-14,5 5-3,8-2-12,3 0-5,2 2-18,4 0-7,4 2-2,7-3-17,0 0 10,5 2-10,4-2-9,-3-2 0,2 4-5,2 3 1,0-1-20,-3-4-9,-6 2-1,-1 0 4,-11 5-11,2-4-10,-7-1 0,-14 4-1,-3 3-5,-8 0-5,-27 3-2,19-9-4,-29 6-3,-8 4 4,-1-1-6,-6-3 9,-2 4 1,-10 2 5,-2-1-9,-3 1 1,0 0-2,-1-1 2,-4 2 2,-1 1-26,0-5-21,0 5-34,-10-8-13,-7 5-18,-4 2-29,-5 1-27,-4 1-41,-12 4-44,-5-2-62,4 1-52,-4 4-241,-2 1-636,1 3 282</inkml:trace>
  <inkml:trace contextRef="#ctx0" brushRef="#br0" timeOffset="1370.782">4307 10481 159,'-9'4'191,"2"0"-12,0-3-14,3 2-19,0-1-14,4 1-5,0-3 10,14 2-3,7-12 7,18 3-4,11-9 22,27-11-13,11 2-14,3-1-4,-5-2-16,15-2-6,2-5-9,9 4-7,-3 0-12,1 3-9,-1 0-3,-1-6-10,-4 5 1,1 3-6,-7-3-11,-6 8-5,-10-4-3,-5 8-5,-12-5-7,-19 12 0,1-5-6,-6 2-4,-3 4-2,-12 0 0,-3 0-1,-2 1 3,-8 3 2,-6 1-1,1 1-3,-2-4 3,-3 5-3,-1-3-10,-1 0-7,-2-2-10,0 4-9,-3-1-13,-2 2-19,-2-6-15,-2 8-43,-6 2-33,-5 0-38,-3 7-35,-2 2-170,-10 1-426,-2 9 189</inkml:trace>
  <inkml:trace contextRef="#ctx0" brushRef="#br0" timeOffset="2172.5437">4504 11821 51,'-8'0'210,"3"2"-8,0-2 0,5 0-9,-10-1-10,4 2-4,6-1-18,-5 3-17,5-3-11,-5 0-13,5 0-9,0 0-11,-5 0-9,5 0-10,0 0-9,-5 3-1,5-3-7,0 0 3,2 2-6,-2-2 8,0 0 11,10 5 8,-5-5 1,5 0 11,4-2 8,7-1 3,3 1 12,14-4-6,-1-3-6,2 2 2,2-8 11,7-1-16,21 1-6,-1-4 4,0-4-1,3 2 13,8 2-21,7-1-14,1 0 3,3-5-8,-2 7 4,5-6-12,1-2-14,3 3 0,-4 0-3,2 1-9,-1 1-3,-4 0 2,3 0 13,-5 2-20,0 2-4,-6-1 0,-3 4 0,-9-1-8,-19 7 4,-6-5-8,3 3 0,-7 1-4,0 3 5,-15 0-2,-4 5-2,-1-5 13,-9 2 0,1 0 18,-3 2 7,-2-1 6,-3 0-9,-1 3 19,1-2-1,-2 2-3,-3 0-11,4-2 9,-4 2-12,0 0-7,6 0-4,-6 0-8,0 0-17,3-2 12,-3 2-9,0 0-9,0 0-1,0 0-9,0 0-15,0 0-11,0 0-7,0 0-22,0 0-22,-13-4-19,13 4-22,-10 0-41,5 1-28,0 1-43,0-2-37,-1 3-36,2-1-41,0 0-43,-6 3-281,0 1-720,3-2 319</inkml:trace>
  <inkml:trace contextRef="#ctx0" brushRef="#br0" timeOffset="3116.3329">7742 12934 85,'-21'-4'149,"0"-4"7,4 6-4,2-1-2,-2 2 1,4-3-3,-3 1-2,3 2 3,3 1-16,2-3-10,4 2-18,-3 1-9,7 0-15,-7 1-5,7-1-2,0 0 4,0 0 9,23 10 3,-2-8 5,10 1 29,15-3 0,29-2 1,1 1-2,11-3-1,6 0-3,3-1-17,8-1 4,6 4-15,0-1-8,8-3-2,-1 3-18,7-2 3,5 5-10,4-5-6,0 0-4,3 0-5,5 0-7,-4-2-9,-5 3-2,-1 0-18,-7-1-4,-8 0-6,0 1-4,-10-4-19,-7 4 11,-14-1-12,-10-2-5,-25 5-2,-3-5-5,-4 3 0,-17 0-1,0-1-1,-5 1 8,-9 3 5,-3-3 0,-2 0-4,-3-1-8,-2 4-23,-4-5-34,-5 5-31,-11-6-27,-7 5-9,-19-1-24,-6 5-27,-25 3-186,-8 1-436,1 2 194</inkml:trace>
  <inkml:trace contextRef="#ctx0" brushRef="#br0" timeOffset="3833.3344">7572 13624 100,'-21'-3'122,"1"3"-6,4-2-1,4 0-2,2-1 2,0 1 7,0-1 0,3 3 5,3 0-7,4 0 2,-10 0-5,7 0 3,3 0-6,-7 0 0,7 0-6,-4-2-5,4 2-6,0 0-2,0 0 1,0 7 11,0-7 13,7 4-4,1 0 5,9 0 6,6-1 4,4 3-8,12-3 20,5 0-6,4 2-15,19 2 0,1-2-10,0-5-13,5 2 2,1-1-14,1 0-5,3-3-10,9 0 5,5 1-7,2-5-4,4 3-12,-2 1-5,10-4-9,-1-5 5,0 6-6,3-1-4,1 2-3,1-4-6,-2-1 1,2 1-14,-2-1 15,-2 6-8,-3-3-4,-5 1-8,2 1 3,-14-7-4,-6 7 4,-3 2-16,-8-4 3,-22 4 2,1-3 1,-4-5 2,-5 8-4,-1-3 5,-13 0 0,-2 3-5,-7 1 3,-1-3 0,-1 0 14,-7 1 5,2 1 0,-3 1 4,-3 1 6,5-2 0,-8 2 3,5 0-20,-2 0 22,0-2-5,-3 2-6,0 0-2,4-3-4,-4 3 5,0 0-9,0 0-4,0 0-1,5-2-4,-5 2-1,0 0 1,0 0-4,5-1 2,-5 1-4,0 0-2,0 0-5,0 0-1,0 0-1,0 0 0,0 0 1,0 0 0,0 0 0,0 0 1,0 0-2,0 0 5,0 0-2,0 0 6,0 0-3,0 0-1,0 0-3,0 0 18,3 0-21,-3 0 14,0 0 2,0 0-3,0 0-1,0 0-6,0 0 3,0 0 10,3-2-29,-3 2 20,0 0 2,0 0 0,0 0-1,0 0 8,0 0-12,0 0-11,0 0 6,0 0 14,0 0-10,0 0 2,0 0 2,0 0-16,0 0 0,0 0 0,0 0-4,0 0-23,0 0-7,0 0-23,0 0-25,0 0-37,0 0-49,-19 1-71,19-1-92,-4-3-305,-1 0-705,3 0 311</inkml:trace>
  <inkml:trace contextRef="#ctx0" brushRef="#br0" timeOffset="4886.0493">15893 15040 33,'0'0'180,"-8"0"1,8 0 2,-9 0-9,9 0-2,-7 1-4,7-1 0,-4 0-11,4 0-5,0 0-13,0 0-16,-5 1-8,5-1-10,0 0-2,0 0-9,0 0 6,16 2-3,1 0 4,9-2 4,10 1-3,8 1 1,5-4 1,27 4-6,-1-1-7,2-1-4,-1 0 0,3-1-2,2-2-7,3 1-2,2 7-2,1-7-4,5 3 3,-3-1-31,2-2 12,-5 0-3,4 0-12,-1 1 3,-2 0-21,-3 1 12,-6 2-11,-4-3-2,-24 2-13,-2-3-11,0 3-6,-3 2-14,-15-3 0,-3-2-21,-5 0-1,-1 3-9,-7-2-7,-4 1-13,-1 0-1,-1 1-11,-4-2-20,-1 1-12,-3 0-25,0-6-3,0 6-14,0 0-16,-20-5-20,-2 5 3,-6 2-22,-16-2-141,-7 6-386,-21 4 170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9:44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15386 5743 145,'-4'2'163,"4"-2"-9,0 0-9,0 0-9,0 0-9,0 0-9,0 0-11,0 0-1,0 0 3,0 0-1,0 0 8,12 3-3,-3-1 1,1 1-6,4-1-6,3 3-2,6-2-20,0 1-3,5 0 1,2-1-2,11 2 2,-1-2-7,0 3 6,4 0-7,1-3-1,0 2-6,3-3 0,0 0-4,3 2-1,21 0-7,-23-2 0,18 0-5,-19 0 0,0-2-1,20 1 0,-18 2-4,18 1-1,-19-1 3,19-2-2,-21 0 0,3 2-15,19 1 10,-18-2 0,19 4 0,-22-2-6,0-2 11,2 1-14,0-1-4,-2 3-7,0-3 12,-3 3-5,4-2-3,-2 1 3,-1-3-5,-1 1 5,3 3 1,-1 0-2,1-4 0,-2 3-6,2-3 3,-2-1-5,5-1 10,-2 1-8,1 3-7,-1-2 4,0 2-3,0-3-9,19 0 6,-23 0 6,0 1-4,0-2-4,2 1 9,-2 0-7,2 0 1,-4 1 0,4 2 1,-1-5 10,-1 1-14,-1 4 2,-2-5 0,3 1 0,0 0 10,-2-2-14,2-1 3,-2 1-6,2 2 9,-1 2-7,-2-3 8,-1-3-7,1 5 8,2-4-8,-4 0 13,3 4 4,-1-3-2,3 3-9,-4-1 16,2-2-5,0 1 5,0 2-4,0-2 0,2 0 2,0 1-6,-4-4-1,3 3 6,-2-2-5,0 1 1,-1 2 1,-3-1-8,0-2 9,3 2 8,-3 1 10,-10 1-11,10-4 2,3 1-1,-13 1 3,12-1-4,-1 2 9,-8 2-3,10-6-8,-3 2 12,2 1-5,-11-3 3,2 2 3,10 1-6,-1-3-2,-1 4 0,0-4-3,-1 2-3,-10 1 0,2 1-7,0-2 3,-1 0 2,1 0 2,-2 2 1,0-3-3,0 1-1,-1 3 1,-2-3 2,-1 2 6,3-2-7,1 0 1,-4 1-2,0-1 1,-1 3-3,-1-1 4,2 1 2,-3-4-1,2 3 0,-2 1-2,0-3-3,-7 3 2,3 0-5,1-3 6,-5 4-1,4-3 0,-3 2-5,-1-1 11,-5 2-9,6-2-1,-5-1 3,-1 1 0,-1 0-3,-3 1 3,2 0-8,-2 0 3,1-3-1,-5 3-9,9 0 7,-9 3-4,0-3-4,7 0 1,-7 0 0,3 1-1,-3-1 4,0 0-11,0 0-24,4-4-16,-4 4-26,0 0-34,0 0-28,0 0-41,0 0-51,0 0-41,0 0-42,0 0-33,0 0-28,0 0-307,-28 5-727,6-1 322</inkml:trace>
  <inkml:trace contextRef="#ctx0" brushRef="#br0" timeOffset="1960.495">4942 7043 92,'30'-3'155,"10"-4"-14,1 6-20,4 2-2,-2 0 7,7 0-15,18 2-8,1 1-4,-21-1 2,22-5 3,5 7-6,-3-2-4,0 2-2,4-1 3,1 0-6,2 0-5,1-1-10,-1 0-2,1 1-1,6 1 0,3-2-1,1-3 2,2 5-11,-1-3 3,6-2-3,2 5-1,-3-5 8,4 8-7,4-11-3,0 3 2,3 4-5,-2 2-2,2-2 7,-1 2-5,3 0-4,4-6-7,1 3 0,-7-1-2,6 3-2,-2 5 1,4-9-11,-3 10 10,2-1-11,-4-3 4,-2 0-10,5-2 2,-3 4-7,0-1-2,-2-1 6,1-2-4,4 0-1,-3 0-4,4-1 0,-5-1 6,2 5-11,-1-6 2,-3 5 2,-1 1 3,0 1-3,-2-4-5,1-2-1,-9 1 3,3-3 19,1 7-10,1-3 3,-6-1-2,2-4 7,-4 13 6,-2-11-4,-5 1 16,-3 3-13,0-1 0,-4 0 0,-4 1 18,-5 0-9,1-1-3,-23 0 6,2-1 0,1 0 1,-2 0-2,2-2 9,-3 5 3,-3-5 3,-1 4-5,-1-2 8,-5-4-3,-9 2 10,-3 2-1,0-1-8,0-3 0,0 4 2,-4-3-7,-1 3-11,-5-3 5,-3 3-4,1-3-7,-2 1 4,-2 0 0,-3-2-12,0 0 3,-4 3 4,1-3-5,2 2-5,-2-1 7,-1 0-8,-3-1-8,4 4 4,-4-4 3,3 1-6,-3-1-1,0 0 5,0 0-10,0 0-2,4 0 5,-4 0-6,0 0-1,0 0 0,0 0 1,3 3 2,-3-3-6,0 0-5,0 0 8,0 0-4,0 0 3,0 0 1,0 4-7,0-4-1,0 0 6,0 0-1,0 0-2,0 0 1,0 5-6,0-5 5,0 0-1,0 0-2,0 0 5,0 0 7,0 0-10,0 0 0,0 0 5,0 0-4,0 0 5,0 0-3,0 0-3,0 0-2,0 0-1,0 0 1,0 0 0,0 0 1,0 0 4,0 0-11,0 0 7,0 0-4,0 0 2,-3 4-3,3-4 5,0 0 5,0 0-5,0 0-3,0 0 1,0 0 2,-1 4 2,1-4-10,0 0 10,0 0 0,0 0-1,0 0-3,0 0-1,0 0 3,0 0 0,0 0-8,0 0-1,0 0-16,0 0 5,0 0 3,-3 1-9,3-1 3,0 0-2,0 0 3,0 0-7,0 0 5,0 0-6,0 0-2,0 0 1,0 0 2,0 0-2,0 0-2,-4 3 9,4-3 1,0 0 5,0 0 1,0 0-4,0 0 0,0 0 13,0 0-11,0 0 6,0 0 2,0 0 2,0 0-7,0 0 16,0 0-8,0 0 3,0 0 0,0 0 6,0 0-3,0 0 5,0 0 7,0 0-15,0 0 8,0 0 0,0 0-5,0 0-4,0 0 8,0 0-6,0 0-7,0 0 17,0 0-2,0 0-1,0 0 3,0 0-7,0 0-2,0 0 14,0 0-12,0 0-1,0 0 7,0 0-19,0 0 3,0 0 3,0 0-11,0 0 9,0 0-9,0 0 10,-3 1-11,3-1 6,0 0-4,0 0 0,0 0 6,0 0 11,0 0-19,0 0 17,0 0-10,0 0 6,0 0-1,0 0 6,0 0-6,0 0 9,0 0-3,0 0 7,0 0-11,0 0-5,0 0-5,0 0 11,0 0 10,0 0-7,0 0-8,0 0 2,0 0 8,0 0 5,0 0-5,0 0 6,0 0-6,0 0-4,0 0 4,0 0-2,0 0 0,0 0-1,0 0 8,0 0-6,0 0 18,0 0-22,0 0 8,0 0-3,0 0 3,0 0-6,0 0 5,0 0 2,0 0-23,0 0 22,0 0 5,0 0-6,0 0 1,0 0-17,0 0 13,0 0-4,0 0-3,0 0 15,0 0 0,0 0-7,0 0 2,0 0-11,0 0 12,0 0 3,0 0-10,0 0 7,0 0-18,0 0 15,0 0-3,0 0 9,0 0-3,0 0 3,-7 0-2,7 0-10,0 0-4,0 0 12,0 0 11,0 0-14,0 0 8,0 0-5,0 0 1,0 0-7,0 0 16,0 0-15,0 0-14,0 0 1,0 0-7,0 0-19,0 0-21,0 0-26,0 0-37,0 0-50,4-10-75,-4 1-42,-1 2-61,2-6-196,-1-3-596,-4-1 265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09:50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3749 5557 107,'-13'-4'110,"0"-1"-12,2 2 15,7 0-4,-3 2-2,2 0-15,0 1 4,1-3-14,0 2-12,1-2-16,3 3-4,0 0-11,-4-1 4,4 1-3,0 0 3,0 0-4,22 1-1,-5-1 5,11-2 0,12 3-1,9-1-5,21-1-4,1-2 7,0 3-3,7-5-5,4 1 6,7-4 7,2 3 0,8-2-2,1 1-7,4-1 6,10 5 3,-4-6-1,4-1-1,0 6 5,1-3-3,0 6-5,-4-4-3,3 0 4,-4 8-3,3-5 1,0-2-6,-2 3-3,-6 2-2,2 1 6,-4-1-10,-3-2-3,-3 3-3,-5 2-4,-9-2 1,1-1 1,-7 3 1,-3-1-3,-25 1-3,1-5-2,1 1 7,-2-2-5,0 2 1,-8-1-4,-10 1-3,-6-1-6,-1 0 6,-11 1 1,2-2-2,0 2 3,-8 1-7,-2-2 12,4 0 2,-6-3-4,-3 3-11,0-2-24,0 2-13,-13-7-12,-1 4-21,-9-3-8,-5 3-3,-13 0 4,-1 4-8,0-1-2,4 1 7,-2 2-6,-1-3-14,3 1-5,-2 5 1,-1 4-2,-3-1 2,2 0-3,-5 0 4,-1 4 8,-22 3-1,19-7 2,-19 8-57,-2-5-164,0 2 73</inkml:trace>
  <inkml:trace contextRef="#ctx0" brushRef="#br0" timeOffset="502.9984">4175 5937 8,'-26'-1'48,"2"-1"8,3 0-3,4 1 4,-4-1-4,7 2 5,1-4 7,-1 1-2,4 3 7,0-1-3,3 0-4,0-2-2,2 3-1,-1 0-9,6 0-5,-6 0-11,6 0 7,0 0-7,-4-3-2,4 3-6,0 0 3,0 0 9,21 0 6,-4-1 6,6 2 9,8 2-22,14-6 14,5 2-7,18 2 8,10 2-3,0 0-5,10 1 3,3-3-4,-1 3-3,7-2-5,5-1-1,5-1 12,10 4-2,3-3 5,2 0-7,6 4 4,6-4 3,-3 1-11,5 5 2,0-9 2,-2 6-2,5 0-3,-2 3 1,-2-4-3,-4-1-2,3-3 9,-6 2 0,-1-1 6,-4 4-9,-2-4 8,-2 2 10,-7-2-7,-4 1-3,-1-1-2,-4 0-1,-3 0-4,-11 5 2,-5-8-4,-2 3 1,-12-2 0,-22 2-8,-1 0-4,-4 0-1,-2-1-7,-17-1 2,-1-2-3,-8 6-1,1-4 3,-6 2-1,0 0-1,-2-2 9,-4 1-4,3 1 8,-3-2-6,1 2-5,-5 0 1,5-2-3,-2 1-8,-3 1-17,0 0-25,6-2-29,-6 2-46,0 0-81,4-8-102,-3 2-171,0-2-499,-1-2 221</inkml:trace>
  <inkml:trace contextRef="#ctx0" brushRef="#br0" timeOffset="2697.1113">5073 7890 14,'-6'1'76,"6"-1"10,-8 0 4,8 0 11,-6 1-17,2 1 0,4-2 8,0 0-16,-8 0-5,8 0 1,0 0-7,-5-2 0,5 2-15,0 0-7,0 0-3,0 0-1,0 0-2,0 0-7,14 5 2,-1-3 8,11-2 8,1 0 5,19-5 4,7 0 5,22 1 5,2-2 2,4-1 4,4-3-16,7 4 9,7-2-2,2 0-2,6 0-3,-2 0-3,8-2-3,2-3-2,4 4-3,4 0-4,-7 4-1,0-5-6,2 6 8,-4 1-7,0 0-4,-7 6-7,-6-3-2,1 4 1,-10 0-5,-4 6 0,-6-5-5,-2 1-3,-11-1 2,-19 1-2,0-4-3,-8 5-1,0-3 2,-13 1-3,-1-4 1,-2 3-2,-2-1 1,-6-1-3,-5-1 6,-3 0 17,-2 0 18,1 0 21,-3-1 14,-2 3 4,-2-3-4,5 0 4,-2 3-1,-3-3 2,4 1-4,-4-1-1,2 3-12,-2-3-4,0 0-9,0 0-7,0 0-24,0 0-18,0 0-30,0 0-33,0 0-41,0 0-48,0 0-64,0 0-63,0 0-229,0 0-542,11-4 239</inkml:trace>
  <inkml:trace contextRef="#ctx0" brushRef="#br0" timeOffset="5225.9538">10752 7527 56,'-7'-13'114,"2"-2"-11,-1-3 12,0-7-3,1 1 1,0-5-5,1 3-2,4-4-3,0-2-9,0-1-12,7 1 5,0 0-12,2-3-12,6-9-4,1 0-5,2-4-12,6 6 4,-2-1 0,4-2-11,2 5 1,6-1 3,1 0-4,3 3-6,18-10-2,-16 21-1,4-2-3,18-9-2,-20 13-4,4 3 1,19-8-3,-19 14 0,22-3-5,-19 9 0,20-5-13,-1 7 0,-21 0-4,3 5 7,21 0-1,-25 4 0,26 2-1,-4 2-1,1 1 2,1 4-1,-2 0 4,0-1-3,5 0-1,-5 2 5,0-2-1,-19-2 0,23 6-1,0-4-4,-4 4 12,-18-7-10,24 2 1,-7 2 3,-19-3 5,1 0-1,20 1-4,-21-1 1,21-5-2,-25 1 3,25-4-1,-22-1 1,3 0-1,21-7-1,-23 1 7,2 4 0,16-1 4,-19-3-6,0-2 4,-5 0-2,1-4 3,1 1-3,1-1-2,-7 0 1,-10 2 0,10-5-5,-11-2 6,8-3-1,-12 5-2,-2-2 1,1-1-3,-4 1 0,1-1 2,-1-2-4,-5 5 2,-2 1 0,-1 2-1,-3-1 7,0 2-2,2-1 8,-4 4-6,-1-2 4,1 4 1,-1-1-5,-1 2 6,-2 0 2,2 3-3,-1-3-2,0 3-4,0-1-2,-1-1-4,1 5 0,-2 1-2,2-7 3,-2 3-6,1 1 0,-1 3-3,0 0-11,0 0-5,0 0 2,0 0-2,0 0-8,0 0 11,0 0 1,1 14 1,3-3 3,-4-3-10,0 6 12,0 2 1,4 1 3,-1 0-1,6 7 11,-2 0-9,0 3 1,4-3-3,0 2 4,2-5 3,2 5-1,3-4-1,2 2-1,1 0 3,1-3-7,11 3 8,3-3-1,3-3 1,-1-1-2,4-3-3,3 2 11,2-5-1,1-3-6,2 2 12,18 1-2,-21-5-3,-2-2 3,2-2-1,21 3 6,-23 1-2,3-5 6,1 2-4,20-3-3,-28 2 3,7-2-1,20-2 1,-19-1 7,0 0-5,20-3 0,-21 1 3,21-5-5,-19 3 3,0 2-3,21-6 0,-22 5-2,20-5-7,-21 3 10,22-2-2,-26 3 1,3 0-7,0-1 10,-2 1-7,3-1 2,1 1-2,-5-1 1,4 1 0,-3 1 3,0-5-1,3 5-4,18-5 9,-20 3-8,1 6-2,3-4 8,-2 0-9,25 0 0,-25 4 0,22-1-3,-21-1 1,1 3 1,22 5-3,-26-4-2,5 1 1,-2 2-1,-2 0-2,-2 1-1,1 1 5,-1 0-3,-2 0 6,6 2-5,-6-1 6,5 2-5,1 0-1,-2 1 8,27 3-8,-28-3 0,3 0-2,20 5 0,-24-4 0,3 1 2,1-3-1,21 6-2,-24-3-1,3 2 3,17 7 0,-23-11-1,3 3 0,2 1 2,1-3-1,-1 2-2,0 1 3,1 1 0,-4 0-1,0 2 4,-2 1-1,0-1-4,0 2-2,-4-4-1,2 4 1,-5-1 2,-8-2 6,9 4-3,-10-4-2,7 8 1,-9-8-5,0 2 2,0 1 4,-2-2 5,2 2 3,1 0-14,-5 4 5,1-2-3,0 1-7,1 1 10,-1-2-7,-1 2 1,0-1 6,2-3-3,-5 2 0,1-2 1,0 3-3,-3-2-2,-1-2 6,1 1 1,-5-6-4,0 2-1,-4-1 3,0-2-6,-1-2 3,-2 1 0,3-2 5,-4 1-8,1 3 2,-1-8 8,-1 7-7,2-5-3,-3 2 7,1-1-3,0-1 0,0-3 0,-1 4 1,2-4 1,-3 2 0,0-2 0,1 1 3,-1 0-2,0-1-5,0-3 8,0 0-5,0 0 2,0 4-1,0-4-1,0 4 4,0-4-4,0 0 6,0 0-4,0 0 1,0 0 2,0 0-4,-1 6-3,1-6 6,0 0-3,0 0 2,0 0 1,0 0-3,3 2 3,-3-2-3,0 0 6,0 0-4,3 2 5,-3-2 0,0 0 5,0 0 0,0 0 3,0 0 2,0 0 9,0 0-6,0 0 8,0 0-7,0 0 4,0 0 3,0 0-1,0 0 0,0 0 0,0 0-1,0 0 2,0 0 0,0 0-2,0 0 4,0 0-4,0 0-6,0 0 7,0 0 8,0 0-10,0 0-3,0 0 4,0 0-7,0 0-3,0 0 11,0 0-14,0 0 8,0 0-1,0 0-2,0 0 9,0 0-9,0 0 2,0 0-2,0 0-4,0 0 5,0 0-8,0 0 11,0 0-12,0 0-2,0 0-9,0 0 13,0 0-7,0 0-3,0 0 6,0 0-3,0 0-1,0 0 1,0 0-5,0 0 5,0 0-3,0 0 1,0 0 0,0 0 4,0 0-10,0 0 7,0 0-6,0 0 2,0 0 2,0 0 1,0 0 0,0 0-7,0 0 14,0 0-13,0 0 13,0 0-8,-12-4-3,12 4 10,0 0-14,0 0 2,0 0 4,0 0-4,0 0 4,0 0-2,0 0 3,0 0-3,0 0 4,0 0-7,-4 2 3,4-2 3,0 0 1,0 0 0,0 0-3,0 0 2,0 0 3,0 0-7,0 0 1,0 0 0,0 0 1,0 0-3,0 0 11,0 0-8,0 0-1,0 0 3,0 0 8,0 0-11,0 0 0,0 0-3,0 0 3,0 0-10,0 0 13,0 0-4,0 0 5,0 0-6,0 0-6,0 0-3,0 0-2,0 0 5,0 0-5,0 0-4,0 0 12,0 0-9,0 0-1,0 0 7,0 0-2,0 0 2,0 0 0,0 0 1,0 0 2,0 0 3,0 0 7,0 0-9,0 0 5,0 0-5,0 0-1,0 0 13,0 0-7,0 0 1,0 0-7,0 0 1,0 0 4,0 0-11,0 0-8,0 0-1,0 0-7,0 0 0,0 0-1,0 0-7,0 0-3,0 0 1,0 0-3,0 0 0,0 0 1,0 0 3,0 0-7,0 0-1,0 0 0,0 0-7,0 0 7,0 0-8,0 0-9,0 0 4,0 0-6,0 0-10,0 0-4,0 0-8,0 0-17,0 0-12,0 0-7,0 0-21,0 0-7,0 0-8,0 0-122,0 0-304,0 0 135</inkml:trace>
  <inkml:trace contextRef="#ctx0" brushRef="#br0" timeOffset="10300.4514">3594 8704 67,'0'0'80,"0"0"-11,0 0 0,0-6 0,0 6-4,0 0-10,0 0 0,0 0 8,0 0-6,0 0-3,0 0 3,0 0-13,0 0 5,0 0-4,0 0 1,0 0-5,0 0 4,0 0-9,0 0-4,0 0-1,0 0-6,0 0 7,0 0-9,0 0-9,0 0 4,0 0 5,0 0-14,0 0 11,0 0 1,0 0-1,0 0 5,-4 10 4,4-10-12,0 0 6,0 0-10,0 0 21,0 0 5,0 0-11,0 0 1,0 4 5,0-4-4,0 0-3,0 0 5,0 0-3,0 0-10,0 0 1,0 0 3,0 0-6,0 0 0,0 0 2,0 0-5,0 0-2,0 0 2,0 0 1,0 0-6,0 0-1,0 0-2,0 0-9,0 0 11,0 0-1,0 0 2,0 0-2,8 1 5,-5 3-8,-3-4 3,7 0-1,-3 4 3,2-3-1,2 1-2,2-1 6,0 1-11,6 0 7,-4 1 0,5 0 5,0 1-4,6-1-1,1-3 8,-2 5 2,2-3-3,0 2-1,6 1 8,-2-3-8,-1 3-1,13-2-4,-10-1 2,8 4 6,3-5-4,1 3 0,-1 0 1,-3-2-6,3 0 2,1 0 0,-2 1 4,3 0 1,0-1-7,3 1-2,-6-2-1,3 2 2,-2-1-3,1 1 0,-2-3-1,-1 0 0,-1 4 4,-7-4 1,11-4-1,0 8 0,1-3 10,0-3-8,-2-1-7,0 3 2,4-4 3,-2 5-7,-1-5 4,0 3 0,-1 0-4,-3-2 1,1 3 3,0-5-3,-10 4 2,10-2 5,-14 0-6,5 2 3,-2 0-5,12-2 5,-10-1-2,-1 3-1,9-3 0,-9-1-1,1 2 3,0 2-2,-2-3 2,-4 3-5,3-2 4,-4 3-2,3 0 4,-5 0-4,-4 0 3,0-3-1,-3 3-1,2-2 8,-1 2-6,-4-3-2,3 3 3,-1 0 7,-3 0 0,0 0 1,1-1 1,-1 1-3,-3-3 0,0 3 2,-3-1 0,2 1 3,-6 0 0,7 0-1,-7 0 2,7 0-4,-7 0 3,6 0-2,-6 0 2,4-1 4,-4 1-3,0 0 0,0 0 4,0 0-5,0 0 3,5 0 3,-5 0-5,0 0-4,0 0 0,0 0-1,0 0-2,0 0 1,3 2-5,-3-2 6,0 0-7,0 0 1,0 0 0,0 0 2,0 0-5,0 0 1,0 0 2,0 0 3,0 0 0,0 0-1,0 0 3,0 0 0,0 0-5,0 0 5,0 0-2,0 0 0,0 0-1,0 0 1,0 0-3,0 0 0,0 0-2,0 0 6,0 0-8,0 0 6,0 0-1,0 0 1,0 0 1,0 0-8,0 0 11,0 0-4,0 0 5,0 0-7,0 0 0,0 0-2,0 0 1,0 0-2,0 0 2,0 0 4,0 0-4,0 0 1,0 0 0,0 0-1,0 0-2,0 0 0,0 0-3,0 0 3,0 0 1,0 0-3,0 0-3,0 0 4,0 0 2,0 0-3,0 0 1,0 0-5,0 0 4,0 0 3,0 0-6,0 0 3,0 0 5,0 0-6,0 0 1,0 0 1,0 0-2,0 0-3,0 0 0,0 0 6,0 0-7,0 0 4,0 0-1,0 0 0,0 0 0,0 0-3,0 0 4,0 0 0,0 0-1,0 0 3,0 0-8,0 0 5,-5 7 7,5-7-9,0 0 6,0 0 2,0 0-2,0 0-2,0 0 12,0 0-13,0 0 1,0 0-1,0 0-3,0 0 3,0 0 3,0 0-3,0 0-1,0 0 3,0 0-8,0 0 8,0 0-4,0 0 1,0 0 4,0 0 1,0 0-6,0 0 1,0 0-4,0 0 6,0 0-2,0 0 1,0 0-2,-3-9 8,3 9-9,-3-3 5,3 3-2,-3-4-2,3 4 2,-5-4-2,5 4 1,-5-6-3,4 5 3,-3-2 0,1-4 2,0 3-1,2 2 2,-2 1-2,0-2 0,-2-3 0,5 3 1,-1 0 5,0-1-7,1 4-2,-6-3 3,5 0 0,1 3 0,-3-4 0,0 2 3,3 2-3,0 0 6,-4-3-3,4 3-4,-3-3 5,3 3 1,0 0-5,0 0 0,0 0-3,-1-2 2,1 2 3,0 0-3,0 0-1,0 0 4,0 0-3,0 0 5,0 0-7,0 0 0,0 0 0,0 0-2,0 0 3,0 0 1,0 0 1,0 0-2,0 0 1,0 0 0,0 0-1,0 0-1,0 0 1,0 0-1,0 0-3,0 0-5,0 0-3,0 0 3,0 0-4,0 0-4,0 0-7,0 0 6,0 0 4,0 0-7,-6-2 1,6 2-3,0 0 5,0 0-2,0 0 2,0 0 0,0 0-2,0 0 4,0 0-3,0 0 1,0 0-1,0 0-8,0 0 5,0 0 4,0 0-5,0 0 5,0 0 3,0 0-2,0 0-2,0 0-1,0 0 2,0 0 1,0 0 2,0 0 3,0 0-7,0 0 5,0 0-2,0 0 8,0 0-7,0 0 0,0 0 2,0 0 1,0 0 2,0 0 3,0 0-4,0 0-6,0 0 9,0 0-6,0 0 6,0 0 3,0 0-5,0 0-1,0 0 13,0 0-9,0 0 2,0 0 3,0 0 0,0 0 2,0 0-4,0 0 1,0 0-1,0 0 1,0 0 4,0 0-3,0 0 10,0 0-11,0 0 6,0 0 0,0 0-6,0 0 4,0 0-6,0 0 9,0 0 1,0 0 0,0 0-3,0 0 3,0 0-1,0 0-2,0 0-10,0 0 12,0 0-5,0 0 5,0 0-1,-3 5-7,3-5 9,0 0-3,0 0 2,0 0-2,0 0 1,0 0 2,0 0 1,0 0-11,0 0 9,0 0 0,0 0-2,0 0 1,0 0-9,0 0 8,0 0 2,0 0-2,0 0 1,0 0-4,0 0 4,0 0 0,0 0 0,0 0 2,0 0-6,0 0 7,0 0-2,0 0-1,0 0 2,0 0-2,0 0 0,0 0 1,0 0-4,0 0 1,0 0 4,0 0 0,0 0 0,0 0-5,0 0 5,0 0-2,0 0 3,0 0-5,0 0-1,0 0 5,0 0-1,0 0 4,0 0-2,0 0 1,0 0-1,0 0-1,0 0 1,0 0-2,0 0-2,0 0 2,0 0 0,0 0-3,0 0 3,0 0-3,0 0 1,0 0 4,0 0-4,0 0-2,0 0 4,0 0-9,0 0 6,0 0 4,0 0-3,0 0 0,0 0-5,0 0 5,0 0 0,0 0 2,0 0-4,0 0 0,0 0-1,0 0 3,0 0-4,0 0 1,0 0 4,0 0 0,0 0-3,0 0 0,0 0 0,0 0 0,0 0 3,0 0-3,0 0-5,0 0 6,0 0-3,0 0-2,0 0 3,0 0-1,0 0 3,0 0 1,0 0-1,0 0-3,0 0 6,0 0-4,0 0 0,0 0 1,0 0 2,0 0 0,0 0-3,0 0 0,0 0 3,0 0-5,0 0 0,0 0-1,0 0 4,0 0-7,0 0 9,0 0-2,0 0-2,0 0 4,0 0 1,0 0-4,0 0 4,0 0-5,0 0 4,0 0-4,0 0 2,0 0-2,0 0 5,0 0-3,0 0 3,0 0-8,0 0 9,0 0-10,0 0 8,0 0 2,0 0-8,0 0 3,0 0 5,0 0-4,0 0 1,0 0 0,0 0 0,0 0 3,0 0-5,0 0 4,0 0-8,0 0 6,0 0-3,0 0 6,-3 3-3,3-3 8,0 0-5,0 0-5,0 0-7,0 0-7,0 0-10,0 0-24,0 0-25,0 0-26,0 0-7,0 0-18,3 7-25,-3-3-116,0-4-290,3 5 128</inkml:trace>
  <inkml:trace contextRef="#ctx0" brushRef="#br0" timeOffset="11661.3858">9001 8797 41,'-4'-3'115,"-2"3"-9,4-3-15,-1 2-3,3 1-12,-3-3-10,3 3-6,0 0-2,0 0 0,0 0 5,0 0 0,0 0 9,7 12-8,0-10-1,-3 1 4,2 4 11,5-3-1,-2 4 7,6 0-4,4 1 0,3 0-2,1-1-6,1 4 0,4-6 0,1 5-10,11-5 5,-1 3-18,3 0-8,5-1-4,-5-1 4,8-2-2,-3 1-8,2 0 1,19 4-6,-20-5-1,21 2-2,-19-3-5,23 1 0,-4 3 6,-2-3-7,-19-1-2,26 1 3,-7 0-5,-16-2-5,25-1 2,0 3 4,-3-1-4,-3-4 2,-19 2-5,27 4-5,-5-6 3,3 2-8,1-2 9,-5 0-1,6 0-3,-5 1-9,-4-2-9,2 2 2,-4 1-9,-18-3 0,23 1-5,-22-1-1,20 0-3,-21 2 6,1 0-2,-2-1-6,2 3 6,-5-5-4,-4-1-3,1 4 3,-5-4-3,-9 5-1,0-4 9,-4 1 2,-3-3-4,-4 4 8,-4-1 6,-3-1-10,0 4 12,-6-2 3,2 0 12,-2-2 7,1 4 5,-5-2 2,6-2 5,-6 2-1,3-4-4,-3 4 4,4-3-5,-4 3-3,-1-4-2,1 4 3,0-5-5,-3 0-4,0 2-1,0-1-3,0 1 5,3 3-2,-2-5-1,0 3 3,2 2 3,-4-3-4,4 3-2,-3-3 5,3 3-7,-3-4 2,3 4 0,0 0-3,-2-2 9,2 2-6,0 0-1,0 0-2,0 0-1,0 0 0,0 0 1,0 0-1,0 0 4,0 0-3,0 0 8,0 0-7,0 0-1,0 0-2,0 0 2,0 0 4,2-6-4,-2 6 0,0 0 5,0 0-7,0 0 1,0 0 1,0 0 0,0 0-9,0 0 12,0 0-7,0 0 5,0 0 1,0 0-4,0 0 3,0 0-4,0 0 3,0 0-3,0 0 4,0 0-3,0 0 6,0 0 2,0 0-3,0 0-1,0 0 0,0 0-3,0 0-2,0 0 7,0 0-3,0 0 1,0 0-2,0 0-5,0 0 7,0 0 2,0 0 3,0 0-7,0 0 4,0 0-1,0 0-2,0 0-7,0 0 10,0 0-7,0 0 7,0 0 0,0 0-6,0 0-1,0 0 4,0 0 1,0 0-5,0 0-2,0 0-5,0 0 2,0 0-2,0 0-11,0 0-11,0 0-6,0 0-18,0 0-14,0 0-21,0 0-35,0 0-30,0 0-87,0 0-265,6-4 117</inkml:trace>
  <inkml:trace contextRef="#ctx0" brushRef="#br0" timeOffset="13354.9757">15809 8799 19,'49'-2'60,"24"2"6,-4 0-3,2 0-13,-1-3 6,2 6-2,-1-1 2,0-2-2,5 4-6,-2-4 1,0 6 3,5-1-1,3-1-3,-1 2 0,4-2-13,-2 0 15,1 1-7,1-2 1,5 0-5,-1-1-1,4 3 1,-3-1-1,5 2 2,-1-6-10,0 4 5,-1 4-7,4-6 7,1-2-10,0 2 2,2 2-5,-4 2 6,4-3-3,0-1-5,0 5 2,-1-1-3,1-1-2,-2 0-5,3-4-10,-6 2 13,5 1-4,3 1 2,-6 0-11,2 0 6,-2-2 1,-4 1 5,0-1-8,1 4-3,-2-3 5,-1 2 0,-5-4-11,3 5 11,-6-2-5,0-1 6,0 0-4,-4-3 3,1 2-1,-2-5 5,-11 11-4,5-7-5,-3-1-6,-19 2 15,20-6-2,-21 6-8,1 1 3,20-3-6,-23-1 7,0 4-1,0-2 8,-5-3-3,-1 5 2,1-4 3,-1 0 2,-10-1 2,0 2 2,-2-5 2,-3 5-3,2-1 11,-4-1-15,1-2 7,-1 3 1,-1 0-2,-9 0-3,4 0 6,-5-3-2,-3 3-4,5-2 7,-5 1 11,-3 0-4,1 0 4,1-1 4,-5 2-5,1 0-1,0-1 6,1 0 1,-6 1 5,0 0-2,7-1 1,-7 1-2,0 0-1,6 0-5,-6 0 2,0 0-9,0 0 1,0 0 2,0 0-3,0 0-6,0 0 0,0 0 0,0 0-3,0 0-4,0 0-2,0 0 0,0 0-4,2-3 4,-2 3-9,0 0 1,0 0 1,0 0 1,0 0-4,0 0-2,0 0-1,0 0-4,0 0 4,0 0 2,0 0-4,0 0-1,0 0 4,0 0 1,0 0-5,0 0 2,0 0 0,0 0-2,0 0-2,0 0 3,0 0-7,0 0 9,0 0-4,0 0-1,0 0 1,0 0 2,0 0-1,0 0-1,0 0 0,0 0-1,0 0 2,0 0-1,0 0 1,0 0-3,0 0 2,0 0 4,0 0-5,0 0 1,0 0 2,0 0-2,0 0 1,0 0 0,0 0-1,0 0 2,0 0 1,0 0-2,0 0-2,0 0 1,0 0 0,0 0 3,0 0-2,0 0-4,0 0 5,0 0 0,0 0-2,0 0 3,0 0-1,0 0-1,0 0-3,0 0 3,0 0 0,0 0-1,0 0-1,0 0 5,0 0-4,0 0 1,0 0-1,0 0 3,0 0-5,0 0-3,0 0 8,0 0 0,0 0-2,0 0 0,0 0-3,0 0 4,0 0 1,0 0-2,0 0 2,0 0 0,0 0 1,0 0-1,0 0-3,0 0 1,0 0-5,0 0 3,0 0 2,0 0 0,0 0 0,0 0 0,0 0 2,0 0-1,0 0 4,0 0-9,0 0 4,0 0-2,0 0 3,0 0-4,0 0 3,0 0-1,0 0-2,0 0 1,0 0 4,0 0-1,0 0 2,0 0-4,0 0 0,0 0 3,0 0-6,0 0 1,-11 4 6,11-4-6,0 0 1,0 0 1,0 0 0,0 0 6,0 0-5,0 0-4,0 0-2,0 0 6,0 0 1,0 0-1,0 0-1,0 0 0,0 0 1,0 0 1,0 0 0,0 0-3,0 0 1,0 0 4,0 0-5,0 0-2,0 0 3,0 0-1,0 0 0,0 0 2,0 0-6,0 0 4,0 0 2,0 0-3,0 0 0,0 0 2,0 0 3,0 0-4,0 0 1,0 0-1,0 0-1,0 0 1,0 0 1,0 0-4,-4 2-1,4-2 1,0 0 1,0 0-2,0 0-7,0 0-4,0 0-3,0 0-2,0 0 0,0 0-1,0 0-7,0 0 3,0 0-6,0 0-5,-3 4-2,3-4-2,0 0 1,0 0-5,-1 3-6,1-3-7,0 0 3,0 0-1,-2 3-8,2-3 1,0 0-5,0 0-3,-3 4-13,3-4 9,0 0-19,0 0-6,0 0-9,2 8-5,-2-8-14,-2 2-91,2-2-237,-4 1 104</inkml:trace>
  <inkml:trace contextRef="#ctx0" brushRef="#br0" timeOffset="19434.0772">5404 9899 55,'-4'-1'115,"4"1"-8,-2-3 7,2 3-9,0 0-9,0 0 1,-7-2 2,7 2-6,0 0-6,0 0-2,0 0-15,0 0 3,0 0 0,0 0-5,-1-3-5,1 3-4,0 0-6,0 0-2,0 0-4,0 0-5,0 0 0,0 0-7,0 0 0,0 0-4,0 0-1,13 0 5,-8 0-3,4 0-1,1 3 4,1-6-9,4 3 8,-1 3-5,3-6 3,6 2-8,2 2 4,-2-1-1,2 0 2,-4 0-6,0 0 5,4 3-8,1-3-3,1 2 2,-2-2-5,6 0 1,-3-1-2,10 1 3,-7-1-4,9 5-2,-11-3 0,12-2-1,-13 1-3,12-2 2,-11 5-2,10-3-2,-11 0 1,0 0-2,13 2-1,-12-3 5,11 2-5,-1-1 7,-2 2 3,-6-4-7,11 0-4,-3 3 10,2 0-8,0 1 2,-1-2-4,3-2-5,-2 1 0,3 0 8,-1 1 0,2-1-1,-1 1-3,1 1-1,3-1 2,-3 0-10,3-1 11,0 3 5,-4 1-6,1-3 1,1 5-2,1-2 1,-1-2 3,2 0-1,-7 2-3,5-3 3,-2 1-2,0 0-2,2-1 1,-1 4-3,1-3 3,0 9-3,0-9 6,1 2 3,1 0 2,-1-3-11,1 6 1,-2-5 0,-3 1-2,2 1 7,0 2-9,1 4 3,-2-7 3,0-1-5,2 8 5,-3-4-5,3-4-2,-3 4-5,-1 1-1,-2 2 4,0-1 0,2-7 2,2 5-2,-2 5-1,3-6 2,-4 1 2,0 0-4,3-4 1,-1 3 3,1-2-1,0 0-1,-1-1 5,4 4 0,-1-3-2,-1 3 0,-2-5 5,2 0 1,-3 0-8,3 1 7,0 2-2,0-3-3,-3 0 6,4 1-4,-3 0 0,1-1 4,-2-2-8,3 5 5,-4-4 1,4 1 0,-5 0 0,3 3-3,1-7 3,0 3-1,-2 1 3,3-3-3,-3 3 2,3 0-3,2-1 3,-4 1 5,7 0-6,20 4 2,-25-7-1,0-1 1,2 3-12,-1-3 10,2 1 3,3 2-4,-3 0 2,0-3 2,1 1 1,0 1-6,-1-1 3,0 1-1,3 2-3,-1-2 8,19-1-3,-25 1-7,5 0 4,1-4 2,-1 2-3,0-5 3,1 5-3,19 0 1,-24 4 5,3-4 2,-1 0-7,3 2 3,-2-5-3,-2 0 2,1 6-8,-2-4 5,-2 1-3,-2-5 2,1 6 7,-12 3-5,-3 0 2,2 0 3,-2-5 5,3 4-10,-6-5 2,2 3 0,0 3 3,-4-2 1,-6 1-5,2-3 4,-2 2-3,-1-1 0,1 1 7,-7 2-9,1-3-1,-1 3 9,-1 2-2,-4-2 1,1-2 0,-5 2 7,8 0 4,-8 0-2,6 0 5,-6 0 0,4 0 2,-4 0-2,0 0-1,4 0-3,-4 0-5,0 0 3,0 0 1,0 0-6,2-4 4,-2 4-3,0 0 0,0 0-1,0 0-3,0 0-2,0 0 4,0 0 0,0 0-8,0 0 6,0 0 0,0 0-5,0 0 3,0 0-2,0 0 0,0 0-3,0 0 5,0 0-4,0 0-2,0 0 3,0 0 1,0 0-1,0 0-2,0 0 3,0 0 3,0 0-1,0 0-5,0 0 5,0 0-2,0 0 2,0 0-3,0 0 0,0 0 3,0 0-6,0 0 4,0 0-2,2 6 1,-2-6-3,0 0 3,0 0-2,0 0 2,0 0 0,0 0 7,0 0-4,0 0-3,0 0-3,0 0 4,0 0-1,0 0 0,0 0-1,0 0 4,0 0-3,0 0 1,0 0 0,0 0 2,0 0-9,0 0 7,0 0 3,0 0-8,0 0 2,0 0 3,0 0 1,0 0-2,0 0 6,0 0-6,0 0 0,0 0 3,0 0-4,0 0-2,0 0 3,0 0 2,0 0-3,0 0 1,0 0 2,0 0 1,0 0 1,0 0-2,0 0-2,0 0 5,0 0-3,0 0 0,0 0 3,0 0 1,0 0-4,0 0 2,0 0 2,0 0-10,0 0 7,0 0 2,0 0 1,0 0 0,0 0-1,0 0-2,0 0 1,0 0-3,0 0 3,0 0-3,0 0 6,0 0-5,0 0-1,0 0 2,0 0 2,0 0-5,0 0 4,0 0 2,0 0-2,0 0-4,0 0 2,0 0-1,0 0-2,0 0 0,0 0 4,0 0-3,0 0 0,0 0 0,0 0 1,0 0-3,7-5 8,-7 5-6,0 0 0,0 0 1,0 0-3,0 0 4,0 0-3,0 0-1,0 0 1,0 0-1,0 0 1,0 0 4,0 0-6,0 0-2,0 0 5,0 0 1,0 0-1,0 0 1,0 0 6,0 0-6,0 0-5,0 0 4,0 0 0,0 0 1,0 0-4,0 0 3,0 0-4,0 0 3,0 0 0,0 0 2,0 0 0,0 0-4,0 0 4,0 0 1,0 0-5,0 0 6,0 0-6,0 0 3,0 0 2,0 0 1,0 0-5,0 0 2,0 0-1,0 0-2,0 0 7,0 0-2,0 0-3,0 0 2,0 0-6,0 0 9,0 0-6,0 0 1,0 0 6,0 0-7,0 0 1,0 0 1,0 0-2,0 0-2,0 0 1,0 0-2,0 0 7,0 0-4,0 0-3,0 0 5,0 0-2,0 0 9,0 0-7,0 0 0,0 0 0,0 0 0,0 0 0,0 0 0,0 0 0,0 0 0,0 0 1,0 0-5,0 0 4,0 0 0,0 0 1,0 0 0,0 0 2,0 0-4,0 0 4,0 0-5,0 0 2,0 0-2,0 0 2,0 0-1,0 0 3,0 0 0,0 0-5,0 0 3,0 0-2,0 0-1,0 0 2,0 0-2,0 0 8,0 0-6,0 0 0,0 0-2,0 0 0,0 0 2,0 0 0,0 0-5,0 0 4,0 0 2,0 0 1,0 0 0,0 0-2,0 0 2,0 0 2,0 0 0,0 0-3,0 0 2,0 0 1,0 0-4,0 0 0,0 0 2,0 0-2,0 0 1,0 0 1,0 0-2,0 0 2,0 0-3,0 0-2,0 0 3,0 0-2,0 0 1,0 0-1,0 0 1,0 0 3,0 0-2,0 0-5,0 0 10,0 0-2,-2 6-2,2-6 3,0 0-1,0 0-2,0 0 3,0 0-2,0 0 0,0 0-3,0 0 3,0 0 1,0 0-2,0 0 3,0 0-5,0 0 5,0 0-1,0 0-7,0 0 8,0 0-3,0 0 2,0 0-2,0 0 1,0 0-5,0 0 3,0 0 3,0 0-1,0 0-3,0 0 0,0 0 6,0 0-9,0 0 6,0 0-2,0 0 0,0 0 4,0 0-5,0 0 3,0 0 0,0 0 4,0 0-7,0 0 1,0 0 1,0 0-3,0 0 3,0 0 2,0 0-4,0 0 1,0 0 2,0 0-7,0 0 2,0 0 4,0 0 6,0 0-9,0 0 2,0 0 2,0 0 4,0 0-9,0 0 5,0 0 1,0 0-1,0 0-1,0 0 0,0 0 5,0 0-2,0 0-3,0 0 4,0 0 6,0 0-11,0 0 4,0 0-2,0 0 2,0 0-2,0 0 8,0 0-5,0 0-1,0 0 2,0 0 1,0 0 0,0 0-1,0 0-2,0 0-2,0 0 6,0 0-4,0 0 0,0 0 3,0 0-6,0 0 1,0 0-1,0 0 0,0 0 3,0 0-2,0 0 0,0 0-7,0 0 10,0 0-4,0 0-4,0 0-9,0 0-11,0 0-5,0 0-10,0 0-8,0 0-30,0 0-3,0 0-34,0 0-12,0 0-30,0 0-12,0 0-148,0 0-340,0 0 151</inkml:trace>
  <inkml:trace contextRef="#ctx0" brushRef="#br0" timeOffset="21181.5639">14016 13499 16,'-3'-5'121,"2"2"-11,1 3 6,-3-5-9,1 1-3,2 4-2,-2-3-5,2 3 4,0-5-2,0 5-5,-3-3-2,3 3-9,-2-4-6,2 4 6,0 0-14,0 0-3,0 0-6,2-6-10,-2 6-5,3-4-2,-3 4-7,8-1-3,-1-3 2,0 3-5,4-3-2,1 2-2,3 0-1,6 1 7,1-3-5,4 1-3,-2 1 8,6-1-9,10-2-1,-13 1-6,13 1 4,-1-2-8,-10 2 8,13 3 0,-2-6-9,1 3 8,1 3 2,-1-2-3,0-2-5,3 5 8,-5-1-12,6-1 4,0 0-2,0-4-1,2 5 8,1 0-9,0 0 3,-1 2-3,0-4 2,1 2-8,3 0 6,-2-5 0,0 5 1,20 0-3,-24 3 0,3-6 5,3 3-1,-5 3 0,5-3-6,-3 2 1,20 3 1,-25-3-2,4 1 6,-1-2-6,-1 0 4,3 2-5,0-3 0,0 0 2,-1 5 0,2-5-6,-3 3 12,2-2-8,3 2-3,-5-3 1,-1 2 0,3 1-2,-3-1 1,3 0 2,-3-1-3,2 3 4,2-4 3,-4 4-5,1 0-1,-1-3-6,1 3 5,-1-2 2,0 3 1,2-5 0,0 1 0,-3 2-2,1 2 0,0-5 1,0 3 2,0-1 2,-1 2 2,3 0-4,-1-3 3,2 3-2,-1-2 14,0 1-11,-2 1-5,3-6-6,0 6 8,0-4-2,-3 1 8,2-1-2,1 1 1,-2-2 2,0 3-5,-1-2 3,2-1-1,-5 0 10,-1 2-10,0-1 1,1 0-2,-1-2 10,0 3-9,-2-1 4,-12-5-4,4 5 8,10-2 3,-2 1 4,2-1 0,4-1 6,-1 1 2,-2 0-14,-1 1-4,0-3 2,1-1 0,-4 5-6,-7 0 6,-3 0-4,-2-3 1,-11 0-2,2 2 0,-3 0 1,12 1-15,17 0 28,2-3-3,0-1 3,-2-1-4,-3 1-2,1 0-7,-11 0 5,9 0-1,-12 3-4,4-1-2,8-3 3,-9 3-24,1 4 2,-3-4-3,2-1 4,-1-1 1,0-1-2,11 9-1,-13-4 3,1-3-1,2 3-1,-5 0 2,1 0 3,-4 0 5,1 3-6,-2-1-2,-6 0 0,2-4 0,-7 4-4,3-1 0,-3-2 5,-2 2-4,-1 0 1,2-1 10,-3 0-7,0-1 1,-3 1 3,-3 0-2,9 0 5,-9 0-2,5 1-2,-2 1 4,-3-2-5,0 0 3,6 0 0,-6 0 2,0 0-1,0 0-1,0 0 2,0 0 5,0 0 1,0 0-3,0 0 0,0 0 0,0 0 1,0 0-3,0 0 4,0 0-2,2 2-5,-2-2-2,0 0 1,0 0-2,0 0 1,0 0-12,0 0-3,0 0-13,0 0-11,0 0-15,0 0-13,0 0-19,0 0-24,0 0-14,-2 5-2,0-1-6,-2 2-10,-3 0-22,-3-2-9,-3 7-130,-8 4-331,-3-1 147</inkml:trace>
  <inkml:trace contextRef="#ctx0" brushRef="#br0" timeOffset="22824.9468">6448 14812 11,'-6'0'92,"0"0"-13,6 0-19,-8 0 4,8 0-10,0 0-2,0 0 6,0 0-6,28-11 2,-4 5-1,4 2-7,13-7 4,0 6-7,7-1 4,20-2-11,1-5 15,-2 1-2,6 3 3,-1 1-9,6 2 0,0-3 2,4 1 4,0-2-2,4 0-1,1 3-3,3 0 11,9 3-13,0-4 3,2-4 7,0 7-11,5-3 5,0 4-10,5-5 8,2 4-7,1-1-6,3 5-7,0-4 3,1 11 0,4-16 0,-2 3-7,7 0-2,-5 0 0,7 1-6,1-1 10,4 4-10,0 1 1,0-9-2,1 4 0,6-1-3,-6 5 6,3 3 0,-4-14-6,7 12 2,4-5-8,-5 2 0,-1 0 6,0 2 2,5-1-9,3 1 6,-5 3-4,-1-9 3,2 11-6,-3-5 6,1 3-4,-1 0 2,-1 0 1,2-2-11,-1 2 7,-5 3 4,2-3-2,3 0 1,-5 7-12,-4-5 10,5 1-8,-8-2 9,4 3 2,0 0 6,-5-1-11,2-7 6,-2 8-10,1 1 7,3 2-2,-4-2-3,-3 0 3,-2 3-2,0 2 5,-1-10-3,-2 8 4,-3-1-6,-2 4 2,3-8 2,-4 6 1,1-1-2,-4-2 0,4 1-8,-9-7 7,-2 13 2,1-11-12,-1 5 13,-3-2 2,-5 4-2,3-6-2,-4 4 12,4-2-14,-4 7-6,-1-10 4,0 10 0,-6-7-9,5-1 11,-5 0 3,0 5 1,-3-1-4,-2-1-4,-1-4 3,4 5-1,-8-2 3,-1 0-9,-5-1 3,-1 0-5,-1 6 8,0-9-5,-20 2-2,1 1 9,24-2-7,-26 4-1,0-5 9,-1 3-14,-1 1 11,1-5 0,-4 0-8,-2 3 3,-3-3 3,1 1 8,-13 0 1,3 1-3,-5-3-5,2 3 9,-2 2-4,0-4-4,-3 2 10,-4-3-5,2 2-1,-2-2-7,-2 3 12,-3-2-8,-1 2 7,-1 1 2,1-3-5,-2 2 4,1-2-5,-2 1-1,-1-1-2,2 1 2,-4-1-2,2 0 2,0 3-2,-4-4 10,3 2-1,-6-2 5,6 0-3,-6 0 2,5 0 4,-5 0-2,7 0 2,-7 0 8,4 3 2,-4-3 0,0 0 0,0 0-2,3 0-3,-3 0 4,4 2-6,-4-2 4,0 0 0,0 0-4,0 0-1,0 0-7,0 0 2,0 0 4,0 0-4,0 0-6,0 0 2,0 0-1,0 0 0,0 0-11,0 0 14,0 0-6,0 0-2,0 0-2,-4 7 1,4-7-2,0 0 1,0 0-5,2 4 3,-2-4 0,0 0 2,2 4-1,-2-4 2,0 4-2,0-4-9,0 3 9,3 0-3,-3-3 2,2 4 1,-1 0-3,3-2 5,-4-2-2,3 4 6,-3-4-4,0 3 5,1-1-6,-1-2-1,3 5-3,-3-5 4,3 4-1,-3-4 3,0 3 0,0-3 4,4 3-5,-4-3-1,0 0 2,0 0 1,0 0-13,0 4 13,0-4 5,0 0 3,0 0-2,0 0 1,0 4 5,0-4 5,0 0-2,0 0 0,0 4 5,0-4 0,0 0 2,0 0-2,0 0 5,0 0-1,0 0 3,0 0-2,0 0 0,0 0 0,0 0 3,0 0-5,0 0-2,0 0-1,0 0-2,0 0-2,0 0 1,0 0-4,0 0 15,0 0-20,0 4 1,0-4 5,0 0-7,0 0-3,0 0 3,0 0-8,0 0-1,0 0-10,0 0-9,0 0-16,0 0-17,0 0-22,0 0-14,0 0-27,0 0-32,0 0-48,-7-10-193,7 10-419,-7-11 185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0:17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3329 6936 176,'-7'-9'192,"2"2"-9,0 2-31,1 2-3,1-2-20,1 4-23,0-1-9,2 2-24,0 0-1,0 0-13,0 0-1,0 0-29,9 20 3,0-6-4,1 9 1,4 2-3,-1 2-6,4 0-3,-3 2 6,3 0 0,-2 1-11,-1-3 3,1 2 5,-3-3-4,2-1-1,-7-7 2,6 3-8,-3-8 1,-3 2-1,0-4 0,-3-2 7,3-2-8,-3-2 15,2 0 5,-3-1 26,1-2 13,-1-1 10,-3-1 13,11-6 17,2-3 4,5-16-4,11-18-2,18-30-6,15-10-9,0-8-10,12-1-2,7-3-9,2-3-3,6-2-3,1-6-19,13-1-2,3-2-2,2 4-11,-2 5-5,-2-2 1,2 0-10,-4-2 1,2 6-4,-3 0-9,-3 2-4,-2 13-4,-10 3 1,0 8 11,-6 7-11,-5 7-1,-9 7 0,-2 9-7,-24 13 38,1 5-2,-6-2-3,-9 7-4,-1 4-6,-1-1 3,-7 1 1,-3 7 0,-7 2-3,1-2 2,-3 5-1,2 0-4,-3 0 7,0 0-9,-1 0 5,0 2-4,-3 1 6,4-4 3,-4 4-16,0 0 2,3 0-6,-3 0-1,0 0-4,0 0-4,4 0-8,-4 0-5,0 0-8,0 0-14,0 0-17,0 0-17,0 0-31,0 0-7,0 0-7,3 4-6,-3 2-10,0 1-22,3-1-16,1 5-30,0 4-149,-4 2-388,3 1 172</inkml:trace>
  <inkml:trace contextRef="#ctx0" brushRef="#br0" timeOffset="7034.9213">11937 10001 79,'-2'-2'113,"2"2"-17,0 0-4,0 0-5,0 0-9,0 0 8,14 12-2,-6-6 0,1 3 3,4 4-7,3 1 4,2 2-8,4 1-2,1 1-5,1 1-12,10 7 4,2 1 0,-1-4-11,7 0 0,-2-2-2,2-1-9,4 0-8,1-2 1,1-2-1,21 11 0,-21-14-4,24 4-6,-25-6-9,24 2 8,0-6-2,-22 1 2,20-3-4,-1 4-8,5-3 4,-25-2-2,27 3-2,2-4 5,-4-3-1,3 0-2,-1 0-4,2 0 3,1 0-6,-3-3 1,0 1 0,3-2-2,-2 4 2,2-1 0,-1 1 0,1-4-2,1 3 1,-3 1-2,1 0-1,-3 3 3,5-8 1,0 2 0,0 3-1,-1 1-6,-1-1 6,2 2 6,-2 0-7,1 1-2,-2 1 7,0 4-6,-3-3-11,-1 3 9,-6 1-38,5 0 19,-1 3-2,-20-4 6,21 4-7,0 2 9,-23-3 7,21 5-10,-20-2 5,21 4 3,-26-1-4,3 0 14,20 10-15,-22-14 12,-7 6-3,7 1-5,-5 2 14,-2-3-14,2 3 5,-1-2-4,0 1 6,-2-2 8,-12-2-7,2-2 2,-3 1 11,1-3-13,-1 4-1,-3-5 3,-1 2-2,-3-1 1,-4-3 7,-1-4-6,-2-1-2,-3 2-1,0-2-1,-3-2 7,3 0 7,-4 0 3,0 0 23,-2 0 5,5-2 5,-6-1 2,4 1-10,-4-1 6,0 0-10,0 0-1,3-10-7,-3 3 1,0 3-12,0-8 0,3 2-2,-3-2 0,1 2 0,2-2-8,4-3 1,0 1-3,0-1-1,2 1 1,2 2 0,0-3-3,6-2 1,4-1-2,1 5 1,1-3 5,4 0-11,11-6-7,-2 1 5,4 6 1,1-2-2,-1-1 1,3 2 6,-2 2-4,1-1-1,2 1 7,1 2-1,-3 4 0,3-3 3,0 3-1,-4 1 0,4 3 6,-4 1 5,4-2 0,0-2 9,-1-1 1,5 5 7,-3-3-2,4 1 7,22 1-4,-24 3 1,22-4-2,-22 3-2,21-2 7,0 3-3,-21-3 3,21 3 0,4-1-7,-1 1 0,4 1-1,3-2-4,0 4 5,-2 1-8,5-3 1,2 1-2,1 3 4,1-2 7,0 3-7,-1 2 0,2-2 1,-3-1 0,5-1 11,1-2-12,-1 0 0,1-5 1,5 2 0,-4-6-7,3 1-5,1 0 5,-4-1-6,5-4 4,0-1-4,1-3-2,-4-2-1,-3 0 3,-4-1-3,0 4-2,-3-5 2,0-5 13,-4 6 1,-3 1-5,-4-1 2,-2-3 3,-2 2-4,-19 5-3,18-8-1,-1-1-3,-24 10-6,3-1 2,0 1-2,-4-3 1,0-1 2,-5 1-6,-9 3 4,0-2-1,-2 5-4,-4-2 4,-4 9 1,-4-5 2,-4 4 6,0 1-9,-4-4 7,0 5-2,1-1-12,-2 4 9,-1-1-9,-3 1-1,5-4-1,-5 4-7,3-1-17,-3 1-16,3-2-15,-3 2-19,0 0-33,0 0-33,2-5-44,-2 5-11,0 0-21,0 0-171,0 0-423,-13 8 187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0:10:33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12509 2409 1,'0'0'83,"0"0"-9,0 0 0,2-5 3,-2 5-10,0 0 0,0 0-21,0 0 9,0 0-17,0 0-15,-1-6 13,1 6-8,0 0 8,0 0-18,0 0 4,0 0-2,4 16-3,-1-7 10,-1 5 2,2 1-9,-1 2 3,1 8-3,0 3 3,2-4-1,-4 3-1,4 2 5,-2-1-3,1 5 2,0 0 4,1 1-2,2 10 6,1 2-3,-2-13 2,6 14 0,-1 4-1,-1-3 3,2 3-3,-3 2 2,4-1-7,-1 1 3,-1 2-6,-2 3-2,3-4 3,0-2 4,-4 5 3,6-3-1,-6 1 7,4 2-7,-5-6 2,4 7-9,-1-3 7,-4 1 4,2-3-7,0-1 1,0 3-4,1-2-2,3-2 11,-2 0-5,-2-1 4,1 3-1,3-4-1,-2 6-4,3-2 3,-1 4-4,-2-2-1,2 1 1,0-1 4,1 2-13,2-2 5,-3-1-10,0-2 5,1 0-3,-4-5-2,3-3 1,-3-10 4,-1-2-6,-3-1-2,5 3 2,-1-3 2,4 16 1,-7-14-4,2-2-1,-1 1-7,-1 3 7,0-1 1,5 13-4,-7-13-4,6 12-1,-2 0 5,-2 5 2,-1-15-3,1 8-2,0 3-1,-5-10-1,5 12 8,-2-1-5,0 2 5,-2-2-5,5 0 3,-6 2 2,4-3-4,-1 0 2,2 2 1,0-3-4,-2 8 3,-1-9 0,0 5-2,3 2-5,-6-4 3,2 2 1,-1 2-8,1-2 11,-6-1 1,8 6-2,-2 1-2,-6-3-2,3 4 2,-4-1 5,4 1 2,-3 1-6,-1-1 1,-2 2-1,2 1 3,-3 19 0,2-29 0,0 5-3,-2 5 2,4 0 1,1-1 1,-5-1-1,2 3 4,-2-1-2,3-4-1,-6 27-1,5-31 0,-4 3 3,1-1 0,0 0 1,2-1 6,-1 4-10,1 2-2,0-1 5,-5 25-4,7-27 6,-2-1-8,1 2 2,0 2 6,0-2-6,2-3 1,-1 1-5,-1-3 0,1-1 2,-3 2-4,4 2 4,-4 1 2,7-4-4,-4 3 0,-2-7 3,5 4-5,-6-1 1,3 3 2,1-8-1,-2 3 0,2-1 4,-2 0-6,2 6 1,1-4 1,-5 1-1,5 0-5,-4 7 5,0-9 2,0 9-3,2-2 0,-3 4 3,1 0-2,0-2 2,1-1-4,2 3 2,-3 22-2,1-28-2,3 3 2,-2-1 4,0 2-2,-2 21 0,2-25-1,0 4-1,2 0-1,-2 0 2,-2 25 2,3-26-6,-1-6 9,0 9-5,0 22-2,-2-1 4,2-19-4,-3-4 3,1 27-8,-1 2 10,-4-7-7,7-21 6,-7 24-5,4-2 4,2-21-1,-1-11-1,1 41 1,-1-6 0,2-24-1,0 26 3,1-1-2,-4-4-1,1 5-2,1 0-4,-1-2 4,1 7 1,0-6 8,-2 1-9,3 4 10,-3-1-10,4-4 4,0 4-5,-4-5 1,6 12 2,-2-8-1,1-29 4,-4 27-1,4-4-7,-3 2 6,3-26-1,-3 25-3,0 3 7,1-28-5,-1 32-1,2-7 3,0-22 3,-1-2 0,-3 31-4,1 0 3,-1-8 1,-2-25-1,7 27 6,-5-27-5,-2 30 1,2-33-6,4 3 6,1 1 7,-3-2-11,-2 6 0,2-8-3,-1 2 0,3 0 14,-2-3-16,0 29 2,1-37 2,-3-1-1,4-8-16,0-1 16,1 14 2,-3-11-3,3 14 3,0-5-2,-1 5 4,-1-4-6,-6-3 0,7-9-1,3-1 9,-4-2-3,-1-1-6,0 1 8,1-3-7,1 4 12,-2-8-9,3 1 3,-1-7 3,2 6-4,-3-12 0,2 3 0,0-5 5,0 0-7,1-2 0,-3 0 0,3-1 2,1-2 0,-2-4-6,2 4 9,0-7-5,-5 5 0,5 0 2,0-5-5,0 5 6,0-5-1,0 0 0,0 0-3,0 7 6,0-7-6,0 0 2,0 0-10,0 0 9,0 0 0,0 0-6,0 0-6,0 0 0,0 0-7,0 0-6,0 0-1,0 0-11,0 0-15,0 0-8,0 0-4,0-19-15,0 19-21,-2-7-33,-1 2-24,3 5-14,-5-12-127,1 2-323,0-2 143</inkml:trace>
  <inkml:trace contextRef="#ctx0" brushRef="#br0" timeOffset="1727.1851">1076 10000 106,'-6'-3'120,"5"0"-8,1 3 0,-3-1-8,3 1 7,0 0-6,-3-4-8,3 4-2,0 0-11,-3-2 7,3 2-4,-2-4-6,2 4 5,-5-2-9,5 2 8,0 0-10,-6-3 6,6 3-19,-5-1-1,5 1-3,-6-2-1,6 2 6,-7 2-12,4-4-4,-1 4 1,4-2 0,-10 0 3,8 1-5,2-1 2,-10 3-5,8-3 3,-2 4 12,0-4-15,-2 4-5,3 0 1,-2-3-1,0-1 0,0 0-7,-1 3-3,3 1-2,-4-3 28,3 2 1,-3 2-7,-1-1-4,-1-1-12,-1-1 7,3 7 1,-1-6 1,-5 5-2,2-3 4,1 0-6,0 1 6,-3-1 0,1-3 5,2 5-12,-3-2 13,3 0 2,-1 0-17,1 0 12,-4-1 8,6-2-5,3 1 0,0-1-17,0-1 19,1 1 0,0 1-11,4-3-4,-4 4 0,4-4 1,-3 0-5,3 0-9,0 0-2,0 0-2,0 0-5,0 0 1,0 0-14,0 0 7,0 0-7,0 0 6,25-10 1,-4 4 0,5-2-1,1-4 31,13-1-40,0-4 8,2 5-10,5-3 15,-1 0-9,-1 0 0,3 3 12,-6 0-15,-1 0-2,0-2 6,-10 8 1,-3 1-4,-2-2 1,0 2-17,-2-2-8,-3 4-4,2-2 3,-9 3 2,0-1-8,0 2-5,-5 1 1,-3 0 2,-1-3-4,-5 3 12,8-1-8,-8 1-8,6-3 8,-6 3-7,0 0-17,0 0-17,7 0-28,-7 0-57,0 0-74,-1-5-57,1 5-193,-9-8-523,5-1 233</inkml:trace>
  <inkml:trace contextRef="#ctx0" brushRef="#br0" timeOffset="2263.9656">1284 9677 170,'-3'-4'196,"-1"-1"15,-2 4 8,2-1-9,0-3 0,1 4-6,3 1-5,-10-3-17,7 1-8,3 2-14,-2-3-10,2 3-10,-5-1-26,5 1 1,0 0-8,0 0-19,0 0-9,0 0-7,0 0-6,0 0-18,0 0 5,0 0-6,0 0-12,0 0 3,10 10-4,0-3-6,0 2 1,-3 0 1,8 0-8,-2 2 0,4-1-5,-3 3-1,0-4-2,-2 1-1,2 0 5,-2-1-9,2-1 2,-1 1-1,-6-5 3,3 1-9,-3 1-3,3-3 8,-3 2 0,-3-5 3,3 2-5,-3 1-3,-1 1 0,0-4 1,-1 2-7,-2-2 3,0 0 4,5 1 6,-5-1-4,0 0-7,0 0 5,3 2 4,-3-2 1,0 0-2,0 0-3,0 0-2,0 0 6,0 0 3,0 0-3,0 0-13,2 2 10,-2-2-4,0 0 3,0 0-1,0 0 3,0 0-1,0 0 0,0 0 12,0 0 1,0 0-9,0 0 10,0 0-3,0 0 18,0 0-31,0 0 23,0 0-10,0 0 11,0 0-18,0 0 22,0 0-6,0 0 0,-5 8-10,5-8 21,0 0-32,-5 3-5,3 6 6,-5 4 1,1 10-11,-5 6 11,-6 15-4,2 5 6,-1 4-6,2-2 15,0 0-15,6-6-7,1 1-12,2-11 10,-5 10-1,9-16-29,1 1-15,0-1-22,0-3-47,-3-7-47,6 6-51,0-8-64,-2 1-247,2-6-573,2-4 255</inkml:trace>
  <inkml:trace contextRef="#ctx0" brushRef="#br0" timeOffset="2707.8118">791 10657 52,'-10'4'223,"-1"-4"9,-2 1-1,6 1-4,0-1-8,2 1-9,0-1-11,1 0-24,0-1-8,4 0-13,0 0-10,0 0-15,0 0-19,0 0 2,13-12-3,7 5 3,3-7-5,5-3 2,12-2-8,5-4-17,0-3 1,16-9 4,-19 14-1,21-19-15,-21 17 10,-5-2-15,8 1-4,0 1-8,-4 2-8,-9 0-9,-8 5 3,0 3-5,-3-4 2,-1 7-16,-4 2 7,-5 3 10,-4 0-19,1 2 3,-2 1-23,-1 0 10,-5 2 0,6-2-5,-6 2-1,0 0-7,6-1 3,-6 1-1,0 0-6,0 0-4,0 0-4,0 0-41,0 0-16,0 0-25,-13 7-16,8-4-15,5-3-21,-7 2-34,4 2-27,-3-3-35,3 2-20,-1 4-178,-3-1-478,0 0 211</inkml:trace>
  <inkml:trace contextRef="#ctx0" brushRef="#br0" timeOffset="10373.861">3294 7027 112,'0'0'113,"0"0"-8,0 0-2,0 0 4,0 0-9,0 0-14,0 0-8,0 0-4,0 0 4,0 0-2,0 0-10,0 0-13,0 0 4,0 0-13,0 0 1,0 0-9,0 0-2,0 0 4,0 0-8,0 0-9,0 0 6,1 1-7,-1-1-4,0 0 3,3 3-3,-3-3-6,5 2 4,-3-1 9,3 2-15,2-2 4,1 1-5,3-2 4,3 5 17,1-2-21,6 3 8,1-3-13,1 4 3,5-1 8,-3-2-7,3-1 11,2-1-3,9 2-6,1 1 3,-1 0 1,-1-4 1,3 1-5,-1 1 3,3 1 2,0-4-3,2 0 2,1 0 4,2-3-12,-3 6 10,0-6-1,2 3-1,-1-4-4,-1 2 2,-1 2 0,-1-3-4,-2 5 4,-1-1-2,-2-1-1,-9 1 1,-2-1 0,4 4-4,0 0-1,-4-4 0,1 5 3,10-1 0,-10-1 0,-1-1 0,-2 1-5,4 0 5,-3-1 0,5 1-4,7-4 2,2 3-2,-1 1 7,3-3-2,-4 2 4,-8-2-7,11 0-1,-13 0-3,10 4 3,-9 0 5,-3 0-5,4-4-4,-4 4 7,4 0-2,-5-2 1,2 3-6,0-3 5,0 2-1,-2 0-1,2-1 0,1-2 2,0 5-2,11-5 2,-10 0 5,0-1-9,12-1 10,-3 1 3,-7-3-8,9 1 7,-2 0-9,-9 1 5,2-1-3,7 1 3,-8-2-1,-1 3 0,-2-1-6,1 1 6,-1-1-3,1 2 0,-1-3-3,1 3 5,2-2-5,-2-1-3,0 4 4,13-6 5,-3 4-2,-10 0 0,2-4-2,8 4 3,1-3-4,-1-1 5,-8 3-7,9-6 3,-1 6-1,-8-2 0,-2-1 2,3 2 1,-4 2 3,0 0-5,3 0-2,0-3 7,-2-1-2,3 3-3,-1-3 0,-3 1 3,-1 1-3,1 0-4,4 1 7,-3-1 0,-1-1 3,-2 2 2,1-2-3,2 3-2,-3-3-1,2 2 6,-3-3-3,3 2 0,1-3 4,-3 3 7,1-1-10,-2 2 2,4-3 2,-4 3-2,-2-2 5,2 1-4,1 0-5,-1 0 1,-1 2 7,1-3 1,-2 2-4,1-1 0,-2 0 1,0-1-6,-4 2 7,4-2 1,-5 1-4,6-1-3,1 0 9,-2 3 1,0-5-2,-1 3-2,1 1 4,-1-3-6,1 3 6,0-3-1,-1 3 0,1-3 2,-6 2 0,6 2-4,0 0 3,-1-4 4,-3 3-1,6 0-3,-8-3 0,9 2 0,-4-1-2,1 3 2,3-1-2,-3-1-2,4-2-3,-3 1 4,3 2-3,-4-3 0,0 1-3,3 2-2,-2 0 2,-1-3-1,1 4 3,-2-3-2,1 3 8,1-4-1,-1 4-5,2-1-3,-1-2 6,-7 3 0,10-1 0,-3 1 0,1-5 10,-1 5-5,0 0-9,0-3 4,1 4-1,-3-2-5,5-1 5,-1-1-3,-3 0 1,-5 2-5,7-2 4,-1 2 0,-1 1-1,1 0-1,-1-3 5,5 5 2,-4-5-7,-1 3 1,3 0 7,0-1 0,3 1-8,-2 0-3,3-1 2,-1-1 1,1 2-2,-1 2-2,3-2-2,-4-2-2,1-1 12,-1 1-9,0-2 0,1 3-8,1 1 9,2-2-6,-5 1 5,0 1-2,4-1 1,-1 1 1,-6 0 0,7-3 1,-3 1-2,1 1 0,4 0 9,-1 5-9,-2-6 0,1 4 0,2-6 5,-2 4-4,-3-3 0,1 3-6,2 4 5,-6-6 6,2 2-5,-1 0-1,0 0-2,-1 2 0,-1-3 3,0 0-4,-1 3 3,1-3 4,-5 1-8,3-3 4,-7 2 2,2 1 0,-2 0 4,1-2 1,-6 4 1,1-2-1,1 0 6,-6 1 0,1-2 5,2 1 1,-2-1-7,0 0 6,0-1-3,-5 2 8,5 3-1,-5-3 0,4 0-1,-4 0-2,5 1 1,-5-1 5,0 0 3,0 0-2,5 1-1,-5-1-8,0 0 3,0 0-10,0 0 10,0 0-2,0 0 2,0 0-6,2 3-8,-2-3 7,0 0-8,0 0-2,0 0 6,0 0-5,0 0-5,0 0-4,0 0-3,0 0-12,0 0 2,0 0-20,0 0-14,0 0-4,0 0-14,0 0-18,0 0-19,-13-9-36,13 9-27,-13-1-13,3 0-30,-1 1-190,-3-3-435,-1 3 193</inkml:trace>
  <inkml:trace contextRef="#ctx0" brushRef="#br0" timeOffset="18147.8846">1642 8135 22,'1'-4'33,"-1"1"-3,0-3 0,3 1 12,-3 1 1,0 4 21,0-9-7,0 9 13,0-2 3,0 2 6,-3-5 9,3 5-1,0-2-4,0 2-3,0 0 10,0-7 8,0 7-8,0 0-8,0 0-18,3-3 10,-3 3-6,0 0-6,0 0-11,0 0-4,0 0-2,0 0-6,0-4-6,0 4 0,0 0 6,0 0-18,3-2 1,1-2 0,3 4 3,-4-2-5,12-4-4,1 5 2,4-7-10,2 6 7,2-3-2,3 0 2,-2-1-3,3 1 1,2 2-2,-2 0 0,10-1-2,4 1 4,-2-1-6,-12 1 5,3 3-16,7 0 15,-8 0-2,-2-1-4,3-1 2,7 1-3,-10 1 5,3 0-1,-3-1-5,2 2 3,0-2-2,0 3 4,0 1-3,11 0 1,-13-1 4,14 1 5,-4-2 4,0-1 1,-10 1-2,15 2-1,3-3 3,-5 1-11,3-1 8,-3 3 2,5-3-6,2 0 1,-11 0-3,10 0 6,0 4-3,-2-3-6,0 3 1,-20-1 10,18-1-15,-4 1 4,-12-3-4,4 3 3,-4-2 1,4 0 1,-2 3-1,12-1 0,-3 1 7,7-3 2,-5-1-3,-2 0 0,2 0 0,3 1-2,-4-4 4,3 3-8,-2 0 1,2-3-5,-4 3 3,3 0-1,-13 0-1,0 0-1,13 4-2,-11-4 5,-4 1 0,4-1-7,-2 0 6,2 0 2,9-1-2,-1-6-4,-7 10 7,7-3-6,-7 0-1,10 0 3,0 0 0,4 0-1,-4 0-3,3 0 2,-1 0 1,-2 0-2,3-3 5,-3 6-6,1-3 1,0 0-8,-1 0 12,1 0-2,0-3-3,1 3 1,-2 0-5,-1-1 3,1 2 6,-1-2-7,2 1 3,-3 0-4,-1 0 5,3 1-1,0-1-2,0 3-2,-11-3 10,13-3-8,-2 3-1,3 0 4,-5 0-1,3 0-3,2 0 1,-6-2-1,4 3 8,-4-1-7,2-1 3,-12 1-4,2 0 2,0-3 0,-1 3 0,2-1 1,-3 0-1,-1-1-3,0 2-4,-1-3 7,3 6 1,0-7 0,8 5-2,-11-2 7,1 1-8,-2-3 1,2 3 3,0 0-3,-2 0 8,2 2-10,1-1 1,-4-2-2,3-2 4,0 3-1,-2 0 0,0-1-1,-1 1 5,3-1-2,-4-1 0,-1 2-4,2-1 5,-1 0-5,-1 1 5,-1 0-3,2-3 4,-2 0-5,6 3-3,-3-1 5,2-3-2,-2 4 4,3-2 2,-1 0-8,0 0 2,0-1 5,-1 3-2,2 0 2,0-3 4,1 2-9,0-3-5,-1 3 0,1 1 6,-1 0 3,-1 0-4,-1-3 4,-2 3-7,1-3 12,2 0-1,-7 0 9,-2 2 3,4-2 3,3 3-2,-3-4 4,-7 3-4,3-2 0,6-1-4,-8 0 4,1 2 0,-1-1 1,0-1-4,0 1 3,-1-1-4,2 0-4,-3 2-5,0 0 6,3-1 8,-6 2 2,2 0-3,-3-1 5,1-1 1,-1 1 4,0 0-3,-1 1-1,-1 0-2,0 0 9,-7 1-10,10 0-4,-5-1 1,-5 1-3,7-1-3,-7 1 3,0 0 3,8 0 1,-8 0 0,0 0 0,6-3 2,-6 3 6,0 0-4,0 0 4,0 0-4,0 0 5,0 0-4,0 0 8,8 0-3,-8 0 5,0 0-7,0 0-10,0 0 8,0 0 2,0 0-1,0 0-1,0 0 3,0 0 0,0 0 1,0 0 5,0 0 2,0 0-7,0 0 8,0 0-14,0 0 11,0 0 2,0 0 2,0 0-7,0 0 5,0 0-11,0 0 9,0 0 4,0 0-3,0 0 7,0 0-16,0 0 4,0 0-1,0 0-7,0 0 0,0 0-2,0 0 4,0 0-13,0 0-1,0 0 1,0 0-2,0 0 2,0 0-2,0 0-6,0 0 2,0 0 1,0 0-3,0 0 9,0 0-7,0 0-12,0 0 6,0 0-11,0 0 3,0 0-22,0 0-16,0 0-24,0 0-24,0 0-31,0 0-48,0 0-57,-28 1-70,14-2-54,-10-3-230,1-1-631,-3 1 280</inkml:trace>
  <inkml:trace contextRef="#ctx0" brushRef="#br0" timeOffset="30481.4699">8954 8003 71,'-13'-5'130,"3"0"-19,0-2 12,0 2 8,-2 1-10,1-1 4,3 0-11,1 1 10,-1 1-7,1-1 2,0 1 2,1 1-5,2 0 0,0-1-5,-3 2-9,5-1-10,2 2-9,-4-3-10,4 3-4,0 0-16,-3-2 1,3 2-5,0 0-2,9-2-6,1 1 1,1 0-3,4-2 0,9 1-3,2 2 3,0-1 2,4-2-4,-1 1-1,14 0-9,2 0 4,-4 1 4,5 1-1,-4-1 3,4 1 4,1-2-8,21-5 2,-24 6 8,5-2-4,20-2-3,-21 1-4,21 0-5,-20 0 6,20-1-1,-22 1-3,27-4-3,-6 3-1,-24 2 7,6-2-8,19-2 0,-18 5 0,-3-1 0,3 1-6,18-1 8,-23 2-3,2-2-2,0-1 4,19 3-6,-20 0 5,4 1 7,-5-3 5,6 0-18,18-1 7,-23 1 3,1-1-5,-2-2-8,5 3 5,17 1 1,-25 0-4,1-1-3,-2 2-6,-1-2 5,-1-4-1,-1 6 0,-11 0-4,0 1 3,1 0 0,-3-2 4,1-1-8,-3 3 0,0-1-7,1-2 8,-2 3-8,-3-2 4,2-2 8,0 1-5,-6 4 3,5-2 2,-5 1 4,5-1 0,-7 1 3,3 0 4,-1 0-3,-1 0 0,0-2-4,2 4 6,-3-2-8,2-1 3,-2 0 2,-3 1-4,-4-2 8,2 2-10,-1 0-4,-2 0 8,-1 0-14,0-3 10,0 6-4,-5-3 3,7-3 5,-4 2-15,-3 1-1,6 4 0,-2-4 3,-4 0 2,6 0-6,-6 0 6,6 0-4,-6 0 3,6 0-3,-6 0 1,0 0 1,6-3-2,-6 3-3,4 0 6,-4 0-1,0 0-4,0 0-2,0 0 10,0 0-6,7 3 5,-7-3-4,0 0 8,0 0 6,0 0-11,0 0-3,0 0 6,0 0-4,0 0-20,0 0 12,0 0-13,0 0-32,0 0-29,0 0-32,0 0-33,0 0-54,0 0-85,0 0-74,0 0-181,-18-5-579,8 5 256</inkml:trace>
  <inkml:trace contextRef="#ctx0" brushRef="#br0" timeOffset="31597.3163">2104 8982 6,'-7'-1'160,"1"1"-3,6 0-7,-4-3-15,4 3-3,-6 0-5,6 0-20,0 0-8,0 0-21,-4-2 9,4 2-5,0 0-16,0 0-8,0 0-1,0 0-10,0 0 2,14-3-2,-7 4-2,9-2 3,-1-1 10,13 4 1,-2-6 5,13 0 10,6 0-10,0 0 14,27 0-5,-3-2 4,4-2-9,1 1 4,2-3-8,1-3-2,-1 5 0,6-2-7,-9 3-2,9-3-4,2-2-6,0 0-2,-1 4-6,-3 2-3,-3-2-5,-5 3 2,2-7-4,-8 7 2,-17 1-7,-1-1 1,1 2-4,-4-4 1,-2 5-7,-14-1 5,-2 1-12,-2-1 3,-11 1-1,-1 0 3,-2 1 1,-1 1-2,-6-2 4,2 2 3,-6 0 7,7-2 1,-7 2-6,0 0 3,11 0 8,-11 0-12,0 0-2,0 0-2,0 0-17,0 0-36,6-3-32,-6 3-45,0 0-57,10 0-40,-10 0-56,8 3-139,-8-3-443,21-3 196</inkml:trace>
  <inkml:trace contextRef="#ctx0" brushRef="#br0" timeOffset="32948.1493">5098 8932 85,'-14'0'127,"3"3"-9,0-3 0,2 0 8,-2 0-13,0 0 13,2-3-5,1 6-4,-1-6-7,4 3 6,-1 0-5,1 0-4,0-1 0,5 1-9,-10 1-6,10-1-7,-5 0-6,5 0-19,-6 3 10,6-3-8,0 0-5,-3 0 1,3 0-2,-1 1-7,1-1 1,0 0-5,0 0 3,-7 0-14,7 0 7,0 0 4,0 0 4,0 0 2,0 0 5,10 3 9,0-2 8,5 1 2,2 0 1,4-2-1,7 3 4,10 1-3,4-2-1,3-2 1,5 5-3,18-5 2,-1 2-6,-16-4 0,25-2-8,0 8-1,7-5-2,2-2-10,6 1 0,6 1-3,-2 1-3,3-4-1,5 1 0,7 3-9,6-4-3,0 4-3,5 0-9,-6-4 15,0 3-11,1 2-7,-5-2 8,0 2-15,-3-2 3,-2 1 8,-3 0-4,3 1-6,0 0 6,-4 4-9,1-3 3,-6-2-7,-1 3 6,-2-1 3,-2-2-4,-6 0 8,-2 3-10,-6-2 0,-8 2-2,-23-2 13,-2-1-15,1 4 3,-6-4-9,-12-1 5,0-1 14,-4 0-5,-8 0 0,-2 1 21,-5 1 15,-1-1 15,-2 1 2,0 1 14,-2-1-18,-4 0 7,8-1 1,-8 1-6,4-3-13,-4 3-13,2-2-1,-2 2 8,3-4-7,-3 4-9,0 0 4,0 0-11,-4-7 1,4 7-10,-3-4 6,1 3 3,2 1-6,-3-5-1,3 5-7,0 0 1,0-3 2,0 3-1,0 0-3,0 0 7,0 0-7,0 0-3,0 0 5,0 0 4,0 0-10,0 0 1,0 0 5,0 0-13,0 0 11,0 0 2,0 0-3,0 0-1,0 0-3,0 0 6,0 0 0,0 0-2,0 0-1,0 0-7,0 0 13,0 0-6,0 0 8,0 0-6,0 0-2,0 0 2,0 0 0,0 0-14,0 0 14,0 0 1,0 0-1,0 0-2,0 0 5,0 0-8,0 0 2,0 0 0,0 0 8,0 0-15,0 0 8,0 0 1,0 0-10,0 0 8,0 0-2,0 0 0,0 0 3,0 0-8,0 0 11,0 0-3,0 0-2,0 0 12,0 0-13,0 0 4,0 0-6,0 0 3,0 0 7,0 0-6,0 0 3,0 0 0,0 0-11,0 0 11,0 0 3,0 0-5,0 0 4,0 0 3,0 0-5,0 0 0,0 0-9,0 0 8,0 0 6,0 0-4,0 0-1,0 0-5,0 0 3,0 0 1,0 0-1,0 0-1,0 0 3,0 0-3,0 0-2,0 0 1,0 0-4,0 0 14,0 0-14,0 0 7,0 0 4,0 0-6,0 0 4,0 0-1,0 0-7,0 0 2,0 0 1,0 0-1,0 0 2,0 0-2,0 0 7,0 0-3,0 0-1,0 0 4,0 0-4,0 0 1,0 0-8,0 0 13,0 0-15,0 0 5,0 0 0,0 0 2,0 0-4,0 0-5,0 0-15,0 0-8,0 0-19,0 0-19,0 0-22,0 0-16,0 0-25,0 0-32,0 0-43,-15 5-58,7-3-63,-6 0-321,0 1-706,-3-2 312</inkml:trace>
  <inkml:trace contextRef="#ctx0" brushRef="#br0" timeOffset="45543.2665">13459 6781 101,'-4'0'150,"4"0"-10,0 0-12,-5-2 0,5 2-15,0 0-15,0 0-5,0 0-10,0 0 1,12-2-11,-2 2-8,4 0 3,3 0-10,6 0 5,3 0-8,12 0 2,1 1-3,4 0 1,-1 9 6,6-6-2,0-2 2,24 3 0,-3-1 1,0 5-5,1 0 1,8 1-1,-1-3-3,-2 6-6,1-4-3,-6 4 0,6 0-6,-3-2 4,-2-3-6,-3-5-6,1 12 0,-20-6-6,17 8-3,-19-7-3,-2-5 0,0 2 0,0 3-2,-3-3-2,-2 3 0,-1-4-1,-12-2-2,-2 0-3,0 1 0,-5-1-5,-3-2 10,-3 1 11,-4-3-2,0 1 8,-3-1 5,0 0 9,-1 3 0,-2-3 8,-4 0-2,7 1-2,-7-1-5,4 0-2,-4 0-2,6 0 0,-6 0-6,3 2-2,-3-2-1,3 1-2,-3-1-2,0 0 0,0 0-2,0 0-2,0 0-4,0 0 0,0 0 2,0 0-7,0 0 1,0 0-3,0 0-2,0 0 3,0 0-5,0 0 2,0 0-5,0 0 2,0 0-4,0 0 9,0 0-9,0 0-2,0 0 0,0 0-2,0 0 1,0 0 0,0 0-7,0 0-20,0 0-13,0 0-21,0 0-31,0 0-40,0 0-36,0 0-39,0 0-34,-10 5-206,7-2-483,0-1 215</inkml:trace>
  <inkml:trace contextRef="#ctx0" brushRef="#br0" timeOffset="47332.4748">17568 6777 104,'-10'0'186,"3"0"-6,0 0-7,3-3-8,4 3-20,-7 0-16,7 0-12,0 0-7,0 0-6,20 3 0,2-3 2,9 2-9,11 1-1,6-3-3,25 1 4,2 5-4,3-1-5,4-6-1,2 3-10,3 3-5,3 0-5,5 2-9,-2-2-1,-2-2-4,9 6-3,-4-6-8,-2 7-3,-1-3-5,-1-2-4,-3 1 0,1 0-2,1 1-8,-2-3 0,-6-3 2,6 5-8,-5-2 1,1-3-4,2 3 4,0-2-6,-3-2 3,1-5-4,-4 5 0,-4 0-1,5 0-4,-6-2 5,-4 2 0,-3-4-4,1 4-2,-22-1 1,21 0 22,-24-4-2,-1 3-4,4-2-4,-6 3 0,3-8 8,3 6-8,-7-5-1,3 4 0,-1 0-1,1-1-5,0 2 2,-1-2-1,0 4 4,2 0-5,-2-6-1,-2 2-3,3 7 2,-5-4-2,-1 2 4,5-2-2,-14 2-1,11 0 3,-11 0 1,-1 0-7,-1 0 2,1-1-2,-5-1 1,2 4 9,-2-4-9,-6 3 0,-2-1 8,3-1-3,-5 1 6,4 0-5,-3-2 0,0 1 1,0-1-1,-4 1 0,0 1 2,0 1-3,1-2-2,-1 1 1,-2-4-6,2 7 2,-2-3 0,-2-3-1,1 6 4,0-2-5,-4-1 0,4 1 3,-4 1-1,-3-2 2,7-2-2,-7 2-2,7-2 6,-7 2 2,6 1 1,-6-1-1,0 0 1,0 0 3,4 1 0,-4-1-4,0 0 2,0 0 2,0 0 0,0 0-2,0 0 4,0 0-5,0 0-3,0 0 2,0 0-1,0 0 5,0 0-10,0 0 2,4-2-1,-4 2 4,0 0 12,0 0-13,0 0 8,0 0 3,0 0-8,0 0 4,0 0 1,0 0 2,0 0-4,0 0 7,0 0 0,0 0 3,0 0 0,0 0-6,0 0 0,0 0 4,0 0-4,0 0-3,0 0 9,0 0-15,0 0 1,0 0-4,0 0 4,0 0-5,0 0 4,0 0-5,0 0-4,0 0 7,0 0 0,0 0-5,0 0 0,0 0 6,0 0-10,0 0 9,0 0-2,0 0 6,0 0-5,0 0-2,0 0 6,0 0-11,0 0 5,0 0 4,0 0 4,0 0-6,0 0 0,0 0-1,0 0-1,0 0 6,0 0 1,0 0-10,0 0 5,0 0 2,0 0-6,0 0 3,0 0 5,0 0-4,0 0-3,0 0-9,0 0 11,0 0 0,0 0-6,0 0 4,0 0-4,0 0 4,0 0-5,0 0 0,0 0 3,0 0 1,0 0 1,0 0 1,0 0-3,0 0 4,0 0-1,0 0-2,-14-3-11,14 3 3,0 0 5,0 0 5,0 0-1,0 0-1,0 0-7,0 0 9,0 0-1,0 0-2,0 0 0,0 0 3,0 0-6,0 0 5,0 0-8,0 0 10,0 0-5,0 0 13,0 0-2,0 0-16,0 0 5,0 0-5,0 0 7,0 0-4,0 0 0,0 0-3,0 0 8,0 0-8,-2-2 6,2 2-2,0 0 3,0 0-7,0 0 2,0 0-2,0 0 4,0 0 0,0 0-4,0 0 11,0 0-1,0 0-10,0 0-1,0 0 2,0 0 2,0 0-4,0 0 2,0 0-5,0 0 8,0 0 4,0 0-10,0 0 6,0 0 0,0 0 4,0 0-7,0 0 2,0 0 5,0 0-2,0 0 0,0 0-12,0 0-5,0 0 1,0 0-11,0 0 9,-8 1-2,8-1-3,0 0 1,0 0-4,0 0 0,0 0-4,0 0-1,0 0 4,0 0 1,0 0-1,0 0 6,0 0 1,0 0 1,0 0 5,0 0-4,0 0 5,0 0 2,0 0-1,0 0 6,0 0 6,0 0-7,0 0 6,0 0-2,0 0 0,0 0 0,0 0 2,0 0-1,0 0-1,0 0 3,0 0-4,0 0 2,0 0-1,0 0 3,0 0-4,0 0 2,0 0 3,0 0-2,0 0-5,0 0 4,0 0-8,0 0-10,0 0-8,0 0-7,0 0-6,0 0-12,0 0-4,0 0-6,0 0-4,0 0-8,0 0-8,0 0-15,0 0-13,0 0-18,0 0-8,7 11-30,-7-8-38,0-3-175,0 4-412,-2 0 182</inkml:trace>
  <inkml:trace contextRef="#ctx0" brushRef="#br0" timeOffset="49265.9577">17513 7732 95,'2'-5'158,"-2"5"-23,0 0-3,0 0-5,0 0-17,0 0-8,0 0-3,0 0-8,0 0-23,0 0 4,0 0-5,0 0-6,0 0-7,12 5 2,-6-4-5,1 2 4,1-6-1,1 6-6,-1-2 5,5 2 6,1 2 4,2-4 2,6 2-4,-1 0 7,0-2 6,3 3-3,3-3-2,1 2 10,10 2-16,0-3 1,2-1-1,1 5 3,2-3 2,2 1 0,0-2-4,0-2-5,3 9-5,-1-5-1,0 1-7,0 0 1,5 0-9,-4 0 2,0 5-4,1-5-4,-5-4-7,7 7 2,-1-1-5,-2-5 2,2 4-3,-2-2 4,2 1-14,-4 2 6,-2-5-2,-1 3 3,0 1 0,-2-2-4,0-1 4,1 4 5,-4-3 7,5 1-4,-4-5-1,0 8 2,2-3 0,-3 2-7,3-3 15,4 0-9,-4 0-1,1 2 0,-1-3 4,-3-3-7,-7 5-4,11-1-9,-12-1 6,12 1 10,-11 0-8,7 1 3,-10-2 1,2-1 7,0 0 2,13 3-4,-3-2 4,-2 1-1,-11 0 0,13-1-5,-2 0 0,-7 0-3,9-1-3,-12 2-1,14 2 7,-12-4-17,9 5 6,-11-5 1,2 4-3,-2-4-2,13 2 9,-13 1-18,-1-2 10,4 2 0,-3-1-6,0 2 4,10-4 1,-10 1-6,-1 1 1,3-2 3,-1 2-5,-2-1 2,1 1 3,-2 0 2,3 1-2,-5-4-6,4 1 3,-1 0 2,-2 2-10,1-1 7,1 0 4,-2-2-8,0 1 2,-1-1-1,0 0 4,-3 2-4,-1-2-1,4 2 6,-3-3-3,0 3 4,3 0 4,0-2-9,0 0 39,-1 4-4,-1-4-5,-1-1 3,3 3-6,-3-1-18,-4-3 11,0 4-9,-3-2 4,2-1-2,-1 3 4,-3-3-15,3 1-4,-7-1 16,2 1 3,-1-2-4,-1 2-2,0-2-1,-2 1 6,1 0 1,-2-1-11,0 1 10,5-1-2,-3 1 2,4-2-7,-5 1 2,5-2 1,-1 3-8,-1-1 8,2 1-2,-3 0-4,-1-3 0,0 3-1,0 0-3,-1 0 0,0 0 11,-1 0-16,-5 0 4,7 0 6,-7 0-6,6 0 6,-6 0-3,4 0 0,-4 0-3,7-1 3,-7 1 2,0 0-4,0 0 6,7 1-21,-7-1 22,0 0-5,0 0 1,0 0 4,0 0 2,0 0-5,0 0 2,0 0 2,0 0-2,0 0 4,3 0-4,-3 0 3,0 0 4,0 0-5,0 0 1,0 0 10,0 0-8,0 0-6,0 0 4,0 0 7,0 0-7,0 0 5,0 0 1,0 0 2,0 0-5,0 0-2,0 0 0,0 0 5,0 0-3,0 0-2,0 0-1,0 0 3,0 0 2,0 0-3,0 0 2,0 0 2,0 0 1,0 0-8,0 0 6,0 0-4,0 0 6,0 0-5,0 0-2,0 0-7,0 0-1,-10 4 9,10-4-1,0 0 1,0 0-13,0 0 11,0 0 0,0 0 1,0 0-3,0 0 7,0 0-10,0 0 8,0 0 2,0 0-7,0 0 0,0 0-1,0 0 8,0 0-12,0 0 5,0 0 3,0 0-4,0 0 1,0 0-7,0 0 6,0 0 3,0 0-1,0 0-3,0 0-1,0 0 3,0 0-2,0 0 2,0 0-7,0 0 6,0 0-1,0 0-2,0 0-6,0 0 5,0 0 6,0 0-12,0 0 4,0 0-4,0 0-20,0 0-15,0 0-21,0 0-12,0 0-18,0 0-30,0 0-24,0 0-35,-7-7-32,0 5-35,-1 1-36,-6-4-45,-2 0-32,-8 0-264,-3 2-673,-9-8 297</inkml:trace>
  <inkml:trace contextRef="#ctx0" brushRef="#br0" timeOffset="50292.5084">14127 8799 8,'-15'0'116,"-1"2"-11,-1 0 6,0-1-3,5-1-10,-3 0-11,3-1 0,2 0-5,2 0 2,-1 1-11,0 1-5,1-2-8,3 1 0,5 0-11,-9 0-1,9 0-1,-3 0 8,-2-2-8,5 2 4,0 0 0,-6 0 2,6 0 5,0 0 5,0 0 2,0 0 3,0 0 2,0 0-3,-6 2 5,6-2-3,0 0 3,0 0-2,0 0-4,0 0-1,0 0-2,0 0 3,0 0-7,0 0-1,0 0-1,0 0-4,0 0-3,0 0-2,13 3-4,-9-1 2,3-1 4,8 3 2,6-4 16,1 4 5,8-1 7,12 2-6,2-4-2,3-2-5,25 4-1,-7-1-9,4-5 8,0 6-11,-3-10-9,10 5-3,-7-1-10,7 1 9,0-1-12,-1 1 1,1-3-9,0 3 4,-2-1-7,0 3 2,-5-2 17,-2-2-23,4 0 2,1 1 2,-3 3 3,-1-1 10,1 1-3,-20 1-10,24-2 9,-25-2-4,1 2-7,22 1 10,-25-1-4,2-1 13,-2 1-23,-2 1 13,0-4-11,-6 7 0,-10-4-4,-3 1-3,0 1 2,-5-2-3,3-1 17,-9 2-16,0 0 10,-4 2-6,0-4-8,0 2 3,-5-1 9,0 1-5,-1 0 4,2 0 7,-6 0 6,4-2 3,-4 2 3,0 0 1,4 0-11,-4 0 3,0 0 2,7 0-3,-7 0-1,0 0-8,0 0-2,0 0-5,0 0-17,0 0-20,0 0-23,0 0-33,0 0-27,0 0-31,0 0-38,-20 2-34,13-1-35,-1 2-21,2-2-13,1 0-21,-2 1-180,4-2-523,3 0 232</inkml:trace>
  <inkml:trace contextRef="#ctx0" brushRef="#br0" timeOffset="51222.7178">11442 8439 166,'0'-3'190,"0"-3"-3,0 3-9,0 3-15,-2-5-16,2 5-9,0 0-24,-3 0-3,-4 3-14,-1 5-11,-1 3-5,-2 2-11,-4 7-5,1 4-9,-4 0-5,3 1-2,-1-1-2,-1 1-7,2-4 7,-1-1 4,6-8 10,-1 0 6,4-6 5,0 2 9,3-3 10,0 0-2,2 0 0,-2-3 0,1 0-2,2 4-3,1-6 1,-3 1 1,3-1-11,0 0-8,0 0-5,3 4-10,-3-4-2,0 0 0,8 2-9,-1-2-6,0 3-1,4 4-8,2-3 2,0 6-3,-1-2-5,8 1-3,0 4 0,-9-4 0,2 3-4,1 0-1,3 2-7,-4-1-11,6 0-10,-7-2-17,0-2-18,-1-1-17,2 1-31,-3 3-22,-2-7-27,2 2-28,-3-2-19,2-2-29,-1 0-214,-2-2-474,-2 0 210</inkml:trace>
  <inkml:trace contextRef="#ctx0" brushRef="#br0" timeOffset="51640.1138">11442 8688 39,'-5'-3'166,"1"-1"4,1 1-5,-2 0 16,2 2-8,1-2-8,2 3-7,0 0-15,0 0-10,-3-2-17,3 2 2,0 0-17,0 0-3,0 0-3,0 0 9,18 6 7,-8-3 2,4-3 5,7 1-4,6 2-3,1 0 6,13 0-7,0 1-2,4-1-8,0-5-6,3-1 1,20 1-8,-20 2-9,21 0-4,1-2 12,-4 1 5,3-3 9,2-1-20,-2 4-3,-2-1-12,2 5-11,-21-4-4,20-3 9,-17 3-16,-1-1-5,22-1-2,-23 2-13,1-2 15,20 6-15,-23-6-4,0 1-2,-3 4 0,1-6-4,-3 4 2,-12 0-6,-2 0-1,-1-1 3,-4-2 3,-7 3-5,-2-1 5,-4 0-8,-3-1 3,0 2-1,-2 0 11,-5 0-24,8 0 6,-4 0 6,-4 0-1,3-2 8,-3 2-12,4 0 2,-4 0-5,0 0-10,0 0 0,0 0-14,0 0-18,0 0-19,0 0-17,0 0-26,0 0-32,0 0-31,0 0-33,-14-3-32,9-1-39,-1-1-22,-2 2-206,-2 1-539,-2-5 238</inkml:trace>
  <inkml:trace contextRef="#ctx0" brushRef="#br0" timeOffset="53609.1873">12958 8419 126,'-10'-11'189,"3"5"-7,-3-1 3,0 0 8,5 5 9,-1-6 0,1 5-5,2 1-15,0-1-13,-1 1-11,4 2-16,-5-4-20,5 4-1,-1-3-15,1 3-9,0 0-6,0 0-15,0 0-1,6 13-7,-1-6 5,2 2-4,5 5 3,2-3-2,5 5 5,0 4 6,3-1-8,-1-2-2,3 2-9,0-2-5,-1 0 5,2 0-10,2-3-3,-5-1-11,2-5 5,-2 3 0,-1-1-3,-6-8-11,-1 5 31,0-1-28,-4-2-3,0-1-3,-2-1 2,2 0 5,-3-1 0,-1 1-4,-2 0 4,0-2 15,-4 0 12,7 1-4,-7-1 7,0 0 3,7-1 8,-7 1 2,0 0-1,0 0-4,0 0-2,0 0-2,0 0-2,0 0-14,0 0-13,-11-5 4,11 5-16,-7-3-8,-1 2-5,-4-2-2,-4 6-6,-8-3-13,-5 6 5,-9 4-2,-2 3 3,-3 4 0,1 6 4,-1-1-6,-15 17 4,18-10-5,-2 2 7,3-1-4,2 3-1,-3-6 0,4 7 3,2-5-6,3-3 21,10-6-13,3-5 0,-1-1-3,7-4-2,0 2 14,7-5-9,-3-2-1,2 2 7,1-2-1,-2 0-4,5 0 6,-1 0-1,1-3 6,2-2-1,-3 4 0,3-4 0,-2 5 0,2-5 2,0 3-1,0-3-1,0 0-1,0 0-2,-3 3 2,3-3-4,0 0-2,0 0-3,0 0 11,0 0-3,0 0 0,0 0 2,0 0 4,0 0-8,0 0-1,-2 4 3,2-4 3,0 0 4,0 0-12,0 0 0,0 0 2,0 0 1,0 0-10,0 0 7,0 0-9,0 0 11,0 0-6,0 0 0,0 0-5,0 0 6,0 0-3,0 0 5,0 0-1,0 0-8,0 0 3,0 0 8,0 0-3,0 0-3,0 0 5,0 0-7,0 0 1,-1 3 1,1-3 0,0 0-1,0 0-3,0 0 4,0 0-5,0 0 3,0 0-6,0 0 9,0 0-2,0 0 0,0 0 1,0 0 1,0 0-1,0 0-6,0 0-3,0 0 8,0 0 4,0 0-4,0 0-3,0 0 8,0 0-5,0 0 0,0 0 0,0 0-3,0 0-1,0 0 3,0 0 0,0 0-10,0 0 11,0 0 8,0 0-7,0 0-1,0 0 2,0 0 4,0 0-8,0 0 1,0 0 1,0 0-8,0 0 5,0 0 0,0 0 0,0 0 3,0 0-10,0 0 12,0 0-5,0 0 3,0 0-1,0 0-1,-4 2-1,4-2 0,0 0 4,0 0 3,0 0-6,0 0 4,0 0-3,0 0-5,0 0 6,0 0 0,0 0 3,0 0-3,0 0 0,0 0 1,0 0 2,0 0 5,0 0-11,0 0-3,0 0 3,0 0 3,0 0-6,0 0 3,0 0-4,0 0 0,0 0-3,0 0 4,0 0-2,0 0 1,0 0 1,0 0 1,0 0-2,0 0-3,0 0-2,0 0 4,0 0 3,0 0-2,0 0 0,0 0 6,0 0-7,0 0 8,0 0-1,0 0 1,0 0-9,0 0 11,0 0-4,0 0 1,0 0-2,0 0 3,0 0-8,0 0 7,0 0 5,0 0-6,0 0 1,0 0-7,0 0 8,0 0-3,0 0-2,0 0 1,0 0 10,0 0-10,0 0 4,0 0 1,0 0 1,0 0 0,0 0 6,0 0-12,0 0-3,0 0 5,0 0-1,0 0-6,0 0 5,0 0 3,0 0-13,0 0 12,0 0-6,-2 0 9,2 0-4,0 0 7,0 0-6,0 0 2,0 0 0,0 0 0,0 0 0,0 0-2,0 0 3,0 0-4,0 0 7,0 0 0,0 0-3,0 0-4,0 0-6,0 0 8,0 0 6,0 0 0,0 0-7,0 0 2,0 0-1,0 0-1,0 0 2,0 0 1,0 0-12,0 0 11,0 0-1,0 0 6,0 0-7,0 0-1,0 0 0,0 0 3,0 0 0,0 0-9,0 0 6,0 0-2,0 0-4,0 0 6,0 0-1,0 0-6,0 0 10,0 0-4,0 0 0,0 0 5,0 0-4,0 0 11,0 0-13,0 0 1,0 0 1,0 0-1,0 0 0,0 0 2,0 0-6,0 0 2,0 0 7,0 0-11,0 0 9,0 0 5,0 0-10,0 0 6,0 0 2,0 0-4,0 0-2,0 0 0,0 0 0,0 0 5,0 0-4,0 0 12,0 0-4,0 0-6,0 0-1,0 0 3,0 0 0,0 0-3,0 0 2,0 0 4,0 0 6,0 0-10,0 0-3,0 0-2,0 0 4,0 0-7,0 0 8,0 0 3,0 0 0,0 0-3,0 0 0,0 0 1,0 0-3,0 0-13,0 0 13,0 0 3,0 0 1,0 0 2,0 0 1,0 0-4,0 0-2,0 0-1,0 0 0,0 0 5,0 0 0,0 0-10,0 0 3,0 0 4,0 0-1,0 0-2,0 0-1,0 0 21,0 0-23,0 0 1,0 0-1,0 0-8,0 0 7,0 0 3,0 0-5,0 0-5,0 0 16,0 0-5,0 0 0,0 0 0,0 0 3,0 0 0,0 0-4,0 0 4,0 0 2,0 0-1,0 0-4,0 0 2,0 0-5,0 0 1,0 0-3,0 0 12,0 0-2,0 0-10,0 0 13,0 0-8,0 0 0,0 0-2,0 0 11,0 0-8,0 0 3,0 0 0,0 0 2,0 0 2,0 0-11,0 0 6,0 0 3,0 0-6,0 0-1,0 0 6,0 0-6,0 0 2,0 0 3,0 0-6,0 0 16,0 0-12,0 0-4,0 0 10,0 0-1,0 0-6,0 0-1,0 0 3,0 0 3,0 0-8,0 0 27,0 0-25,0 0-2,0 0-1,0 0 2,0 0-4,0 0 6,0 0-2,0 0 5,0 0 5,0 0-3,0 0-2,0 0-10,0 0 9,0 0-3,0 0 1,0 0-2,0 0 3,0 0-3,0 0 1,0 0-11,0 0 11,0 0-5,0 0-4,0 0 9,0 0-11,0 0 18,0 0-2,0 0 0,0 0-6,0 0 0,0 0-16,0 0 17,0 0 1,0 0 0,0 0-2,0 0-4,0 0 5,0 0-3,0 0 0,0 0 2,0 0 1,0 0-10,0 0-9,0 0-16,0 0-27,0 0-16,0 0-16,0 0-18,0 0-29,0 0-19,0 0-29,0 0-23,0 0-36,0 0-3,0 0-21,0 0-237,0 0-552,14 3 244</inkml:trace>
  <inkml:trace contextRef="#ctx0" brushRef="#br0" timeOffset="56390.906">1809 9506 1,'-4'-17'127,"0"5"7,0 2-16,-1 1-12,0 1-17,-1 1-13,-1 2 3,0 2-15,-3 0-2,-3 3-7,0 4-22,-3 0 10,-1 3 3,-1 4-13,0 5-2,-1 3-17,2 3 9,-1 2 1,1-2-5,0 7 2,-2-2-6,3 2-7,-1 1 9,-4 8-12,4-9 9,0 14 7,-4 3-11,4-2 3,3-1-28,-3 6 29,5 0-1,0-1 2,4-1 2,-1 2-9,9-3 4,-4 3 2,11 0-2,-1-3-11,5-2-3,-2 1 13,-2-11 1,5 11-1,2-1-2,-4 0 0,4 0 5,-4-10-11,1-1 0,4 11 11,-5-9-9,-2-3 6,2 2-4,-3 0-11,-2 0 5,-3 3 12,-2-4-12,0-2 10,-7 1-13,1-3 6,-2-3 1,-3 3 4,-4-1-9,0-3-6,-5-1 6,0-3 6,-5-3-6,1 3 0,3-3 4,-6-3 6,0-3-7,-11 2-16,15-4 11,1 0 7,-1-3 8,1-2 7,8-1-3,-3-1 10,-4 2-5,8-4-4,2-2 2,1 1 9,0 2-5,5-2 4,1 0-7,-1 2-6,5-2-6,-8-2 0,8 2 0,0 0-11,0 0 10,0 0 0,0 0-7,20 8 7,-13-1-9,1 0 4,6 3 5,0 3-5,2 7 1,-5 0-5,4 9 3,-2 2 4,-4 2-1,2 14-2,-9 5 6,0-6-9,-3 9 5,-10-1 2,6 0-5,-2 0 0,-7 2 7,-1-5-5,-4 3 15,2-4 5,-1-2 1,3 3 19,-7-3 1,-3 1 14,8-3 22,0 2-1,-4 0 4,4-4-5,-7-2-8,17-9-33,-4-4-6,0 0-2,8-1-2,0 2-4,2-6 0,1 4 0,4-10-3,-3-1-4,4 3-1,0-6-3,2 3 1,0-2 1,7 4-1,0-7-6,5 2-9,3-4 14,5 1 4,-2-7-6,2 0 1,1-6-9,3 0 17,10-6-4,0-3 5,1 2 1,-1-4-4,1-1 1,-6 1-3,-10 5 0,1 0 1,-6 2-15,3-2 11,-1 2-3,-9 3-3,0-1 4,-7 1 5,1 1 5,-4-1 13,2 3 10,-6 0 11,7-4 5,-7 4 9,5-1 2,-5 1 13,0 0-2,0 0-4,0 0 2,0 0-8,0 0 30,7-2-26,-7 2 4,0 0-19,0 0 3,0 0 4,0 0-11,0 0-4,0 0-8,0 0-7,0 0 5,0 0-11,0 0 2,0 0-4,0 0-15,0 0 11,0 0-4,0 0-6,0 0 3,0 0-11,0 0 4,0 0-8,0 0 2,0 0 21,0 0-25,0 0 6,0 0 4,5-1-14,-5 1-3,0 0-5,0 0-20,0 0-1,0 0-20,0 0 3,0 0-22,0 0-9,0 0-22,0 0-13,0 0-25,0 0-19,0 0-31,0 0-25,0 0-28,7-12-37,0 1-234,3-10-555,-3-7 246</inkml:trace>
  <inkml:trace contextRef="#ctx0" brushRef="#br0" timeOffset="60148.2064">13727 10011 34,'0'0'139,"0"0"-7,0 0-13,-6-1-6,6 1-4,0 0-9,0 0-8,0 0-20,0 0 19,0 0 7,24 1 7,-7 2 3,4-3-7,4 7 0,1-2-8,5 0-4,7 2 5,3 0-1,0-2-6,1 2 0,3 2-6,2-3-2,-1 4-7,0-1-2,5 1-5,-4 2-8,2-5 0,0 2 2,20 4-1,-24-8-3,6 4-2,-2-1-4,19 4 0,-19-3 4,20 1-11,-24-3 2,6-3-8,-3 1 3,20 3 4,-22-3-4,-1-1 1,0-1-5,0-1-1,0 1 5,-2 0 6,0-2-8,-2-1-6,-3 3 0,2-2-6,-11 1 7,-1-2-5,1 0-1,0 2-7,-3-2-4,-4 1 14,-1-1-14,-5 0 7,-1 0 0,-1 1-11,-4-1 4,0 1-8,-4-2 6,-1 1 0,-1 0-5,-4 0 4,7 0 1,-7 0-8,0 0 2,6 0 4,-6 0-3,0 0-13,4 1 7,-4-1-13,0 0-12,0 0-24,0 0-36,0 0-41,0 0-59,0 0-37,0 0-51,-18 10-203,1-6-512,-5 1 226</inkml:trace>
  <inkml:trace contextRef="#ctx0" brushRef="#br0" timeOffset="60860.0338">13469 11313 175,'-8'-2'242,"2"2"-1,1-1-5,0 1 0,-2 0-12,7 0-12,-6-3-13,6 3-16,0 0-20,0 0-2,0 0-4,0 0 3,25 3-10,-1-3 6,15 0 2,6 1 5,4 6-11,27-3-6,-1-3 6,4 6-2,1 5-8,6-4-2,4 0-4,5 3-9,-1-1 2,3-3-24,-1 8-2,-2-4-11,-1-4-8,-4 10-4,-2-6-8,-5-7-5,-4 7-5,-7 3-2,-2-1-4,-21-12-3,0 6-4,19-2-5,-21-2 2,-1 0-1,-3 0-9,-1-6 4,-2 5-7,-12-3 3,0 3-2,-6-1 1,-7 1 0,0-2 2,-4 0 1,0 0 4,-2 0 0,0 0-3,-3 0-1,-2 0-3,1 3-4,-4-3-3,4-5 5,-4 5 2,0 0-7,3-3-5,-3 3-3,0 0-1,0 0 0,0 0-6,0 0-6,0 0-1,0 0-1,0 0-7,0 0-1,0 0-7,0 0-4,0 0-13,0 0-10,0 0-6,0 0-23,0 0-13,0 0-20,0 0-19,0 0-17,0 0-11,0 0-7,-11 5-6,11-5-10,0 0-7,0 0-14,0 0-13,0 0-17,1 6-18,-1-6-9,-1 6 8,-2-3-6,2-2-31,-3 4-21,-4 2-154,3-1-488,-3-1 215</inkml:trace>
  <inkml:trace contextRef="#ctx0" brushRef="#br0" timeOffset="89443.9581">12386 13176 36,'-3'-20'224,"0"4"-3,2-3-13,0 3 1,-1 3-22,2 3-12,0-2-9,0 3-16,-1 1-14,1 3-11,0 0-17,0 1-14,0 4-19,0 0-7,0 0-4,0 0 1,3 26 8,-1-4-8,-2 7-6,0 0-1,-1 4 1,-2 0-4,-1 1 3,1-1-6,-1 0-3,-2-1 6,-1-3-3,3 3 0,0-9-2,0-5-7,-1-2-1,3 0 6,-1-4-3,1-2 0,-2-1 10,3-2 6,-1-2-6,1 0 12,-2 0-1,3-1 13,0-4 2,-1 3 11,1-3-2,0 0 2,0 0-13,0 0-8,-3-16-4,0 0-20,3-3 2,-5-8-4,0-4-9,2-3 1,3-2-20,-2 1 11,0-12-2,-1 12 7,3 2-9,0 6-6,0 1-2,0 9 3,0 0 10,3 0-17,-3 7 2,0 0-3,2 1-4,-2 4 7,0-2-6,2 5 0,-2-4-2,0 6-2,10-1-11,-10 1 23,19 12-17,-7 0-3,7 2 7,0 7-4,0-2 2,-3-1-5,-1 8 4,0-2 4,0 1-3,0 0-2,-2-2-2,0 1 4,1-2-3,-1 0-2,-6-5 4,-1-4 5,-1-1-5,2-4 3,-4 2-6,2-3 6,-3-1-17,1 1 11,0-2 13,-3-1-12,1-1-13,-1-3 13,3 4-3,-3-4-11,0 0-15,0 0-13,0 0-13,-17-9-21,10 2-5,-6 4-1,0-3 5,-2 2-1,-4 0 7,-4-1-1,2 2 9,0 2 3,-2 0 11,-1 2 5,2 0 3,1 2 7,1 2 5,3-4 8,1 2 4,1-1 10,5 0 3,2-1 4,-1 2 7,5-3 9,-1 0 1,5 0-2,-8 0 4,8 0 4,-2-3 1,2 3 5,7-8-6,4-3 1,2-1 0,6-7-4,5-1-1,7-7 7,3-1-6,-1 0 0,-11 10-3,-1-4-2,0 7-3,-4 1-4,-2 5 16,-6-1-15,0 4-1,-2 1-2,-3 3 1,-1-2 10,0 3-14,-3 1-3,0 0-6,0 0 3,0 0 5,2 11-5,-9-2 21,0 10-21,-3 3 9,-5 2-4,-1 5-1,-1 0 0,-4 10-7,4-10 9,1 0-2,-1-5 1,0 3-5,1-1 0,1-3 5,-1-1-1,2 1 6,2-1-5,1 0-8,3-11-16,4-4-24,-4 6-21,3-4-52,0-3-57,2-1-54,1-5-62,2 0-210,0 0-545,0 0 241</inkml:trace>
  <inkml:trace contextRef="#ctx0" brushRef="#br0" timeOffset="90182.9541">13420 14258 197,'-16'2'260,"4"-1"-6,2 1-9,1-2-15,4 2-3,1 0-13,4-2-23,-9-2-11,9 2-17,0 0-13,0 0-4,0 0-4,18 2-2,4-1 7,3 1-13,0-2-9,16 0-4,6 0 0,20 2 12,-15 1-10,19 0 7,-1-1 5,5 0-15,2 2 15,-1-3-6,10 2-8,3-2-9,0 5-8,0-2-7,-1 2-8,1-1-6,3-1-9,-4 5-10,-2 1-5,-3-4-9,-1 5 2,-2-4-8,-5 1 1,-2-7-8,-5 7-11,-22-8 7,-1 4-4,3 0-5,-7 0-1,0-6-2,-13 2 2,-3-1-3,1 1-4,-8-1 1,-7 0 5,1 0 6,-5 2 4,1 0 18,-4-2-8,1 2 0,0-2-6,-1-2 0,-4 3-1,5-1-14,-5 1-13,3-3-16,-3 3-12,0 0-11,0 0-21,0 0-7,0 0-16,0 0-43,-15-3-43,8 2-46,-2 0-15,-8-2-19,1 4 3,-8-3-9,-3 2-20,3 2-7,1-2-6,-6 2-34,0-2-202,-11 0-558,2-2 246</inkml:trace>
  <inkml:trace contextRef="#ctx0" brushRef="#br0" timeOffset="90622.0955">14047 14359 12,'-42'-1'185,"13"1"17,3 0-2,2 1 3,2-1-3,8 3-7,3-1-5,1-2-2,5 2-2,-1-4-15,6 2-9,-6 2-12,6-2-1,0 0 5,0 0 10,22 5 7,1-3 11,19-1-4,2-1-5,23 2-4,6 1 5,1-2-1,5 4-2,0-1 4,3 2-7,5 0-6,10-4 2,6 5-2,-3 3-19,3 10-10,6-15-8,-7-3-10,-2 1-6,7 4-17,0 7-9,-4-15-8,-7 1-8,0 4-14,-5-2 5,-3 5-8,-4-7-7,-3-3 3,-7 3-3,-5 3-9,-22 1-9,-1-3 6,-3-1-8,-6 0 0,-8-1-2,-5-2-6,-2 2 3,1 2-4,-11-5 1,-2 4-2,-3-2-2,-2 2-1,1 0 2,-2-3-3,-4 3-6,6 0-5,-6 0-11,7-1-5,-7 1 0,0 0-5,0 0-12,2 4-9,-2-4-11,0 0-17,0 0-6,0 0-13,0 0-24,0 0-17,-20-8-22,10 8-25,0-1-3,-1 0-17,-4 1-13,-1 0-18,-6-2-20,5 4-31,2 0-28,-7-4-22,2 3-212,-1-2-591,-3 3 262</inkml:trace>
  <inkml:trace contextRef="#ctx0" brushRef="#br0" timeOffset="91025.0937">15665 14429 171,'-5'0'237,"5"0"-4,-6-1-9,6 1-11,0 0-6,0 0-9,0 0 4,32-3-6,-5 3 10,14 3-4,8-3-2,23 4 6,0 1 2,-2-1-16,6 2-13,-4-1-4,2 1-18,7-2-8,-8 4-8,3 0-4,2-3-9,-3 7-13,3-7-7,1 4-21,-1 7-5,-2 2-4,-3-11-7,2 1-12,-1 9 1,-4-14-5,-23 2-9,22 6 2,0-4-9,-21 3 1,-3-5-13,0-8-4,-4 6-3,-12-3 0,1 4 1,-3-3-2,-6-2 0,-5 2 1,-4-1-2,-2-2-9,-1 3-1,-2 0 4,-7-1-7,8-1-3,-4 4-11,-4-3-10,0 0-8,8-5 2,-4 3-14,-4 2-4,0 0-14,0 0-13,0 0-3,0 0-16,-2-9-21,-2 3-22,1 0-10,-5-2-4,-2 4-13,-3-2-3,-1-1-15,-2 5-21,-6-5-14,1 1-26,-3 3 1,0 2-11,0-5-13,-7 2-140,-7 1-432,0-3 192</inkml:trace>
  <inkml:trace contextRef="#ctx0" brushRef="#br0" timeOffset="91516.9254">16206 14495 87,'-8'0'240,"3"-4"2,1 4-12,4 0-4,0 0-7,0 0-11,18-8 1,6 9-9,6-2-12,14 2-2,27 2-4,1 0-12,1-2-1,8 9-14,3 1-3,5-4 1,1 0-3,-1 5-8,5-2-27,-1-8 6,2 2-19,0 0-4,3 0-10,-2-8-10,-6 4-5,-2 0 3,-9 0-15,0-4-5,-4 1 2,-5 5-8,-22-1-6,21-3-3,-24 4-7,0-6 10,-1-1-3,-5 3-6,-12 2 17,-2-4 7,1 4 3,-5-1 13,-4 2 5,-4-2-1,-4 2 1,0-2 10,-4-1-15,1-5-5,-2 7-3,0 0 0,-4 0-8,6 0-7,-2 6-7,-4-6-3,3 3-7,-3-3-1,0 0-12,0 0-3,4 1-7,-4-1-4,0 0 6,0 0-4,0 0-3,0 0 5,0 0-10,0 0-10,0 0-3,0 0-4,0 0-5,0 0-3,0 0 0,0 0-1,0 0-6,0 0-8,0 0-5,0 0-6,0 0-10,0 0 8,0 0-11,0 0-16,0 0-16,0 0-14,-7-13-13,7 13-19,0 0-9,0 0-20,0 0-16,0 0-12,-4 0-22,4 0-12,0 0-21,-6-5-4,2 3-37,-3 0-208,-3-3-543,-4 1 240</inkml:trace>
  <inkml:trace contextRef="#ctx0" brushRef="#br0" timeOffset="100230.262">4512 14222 156,'-5'-1'189,"5"1"-5,-3-2-19,3 2-1,0 0-14,0 0-12,-6-1-9,6 1-15,0 0-3,0 0-13,0 0-9,0 0-8,0 0-6,10-4-15,-10 4-1,12 4-4,-4-3 2,2 3-14,1-1-3,5 1-1,5 0-3,-2 3 0,5 0 10,3-3 2,11 2 9,3 1-4,-1 0 4,3-7 2,6 1 4,2 1 2,-2-2-3,19 5-12,1-5-3,-21 4-3,3-1 0,-5-3-6,5 5-4,-2-1-9,-7 2 0,26 3-3,-23-4-3,2 0 2,0 2-9,2-2 4,-2-1-5,22 0 6,0-2-8,-1 2 4,-22 0-6,22 0 1,-23-3 0,4 5 1,-1 1 7,0-2-10,-1 1 0,-2 0-18,-3 1-5,-1 0-9,0 1 3,-12-1 7,-1 3-2,3-3 0,-4 1-1,0-1 5,9 4 10,-9-7-2,1 2-4,0-4-1,1 2 3,10 2 2,-8-3 3,9-6 2,-11 3 10,13-2 0,1 4 2,-1 1 4,3-6-6,-1 7 3,2-5-3,-2 2-1,1 3-4,-4-4 4,1 7-1,-1-7 0,-2 2-1,-11 1-9,2-2 12,12 5 0,-2-6-5,-1 1 1,-2-1 5,2 0-9,2 4 2,0-4 2,-3 2-3,4-7 5,3 5-8,-1 0 6,-4 0 7,3 0 0,1-1 1,-7 1 4,5 1 4,-13 2 3,12-3 3,-2 0-1,-12 0 0,4 0-5,-3 0 13,12 2-10,-2-2 6,0 0 1,-10 0 10,10 5-8,-8-3 3,8 3 3,-7-5-8,6 3 5,2 8 2,-12-10-8,1 1 6,1-2-3,-2 0-9,-1 2 8,-5-2-1,1 2-4,-9-1 22,-1-4-25,-3 6 3,-1-1 1,-8-2 2,12 0 4,-12 0 6,9-3 4,-9 3 2,7 3 3,-7-3 3,6 0 1,-6 0-7,0 0 4,0 0-6,7-2-3,-7 2-6,0 0 1,0 0-10,0 0-1,0 0 5,0 0-11,0 0 4,0 0-13,0 0 11,6-3 2,-6 3 2,0 0-10,0 0 9,0 0-10,0 0-1,0 0 3,0 0-4,0 0-1,0 0 3,0 0-1,0 0-8,0 0 4,0 0-5,0 0 5,0 0 4,0 0-2,0 0-3,0 0-4,0 0 1,0 0 4,0 0 3,0 0-10,0 0 14,0 0-4,0 0 0,0 0 9,0 0-7,0 0 7,0 0-2,0 0-2,0 0 3,0 0-2,0 0-3,0 0 3,0 0 3,0 0-4,0 0-1,0 0-1,0 0-2,0 0 1,0 0-9,0 0-1,0 0 3,0 0-8,0 0 11,0 0 1,0 0-7,0 0-2,0 0 3,0 0 3,0 0-2,0 0-11,0 0 7,0 0 0,0 0-2,0 0 3,0 0 10,0 0-13,0 0 2,0 0 0,0 0-1,0 0 1,0 0 2,0 0-3,0 0-11,0 0 11,0 0 6,0 0-6,0 0 1,0 0 0,0 0-1,0 0-4,0 0 3,0 0-3,0 0 9,0 0-9,0 0 1,0 0 1,0 0 0,0 0 7,0 0-4,0 0-1,0 0 2,0 0-4,0 0-2,0 0 4,0 0-4,0 0 2,0 0-3,0 0 1,0 0 5,0 0-6,0 0 12,0 0-12,0 0-1,0 0 1,0 0 3,0 0-3,0 0 4,0 0-4,0 0 3,0 0-1,0 0-7,0 0 0,0 0 0,0 0 16,0 0-10,0 0 5,0 0-7,0 0-1,0 0 7,0 0-1,0 0-1,0 0-1,0 0-5,0 0 18,0 0-15,0 0 2,0 0-4,0 0 1,-20 6 4,20-6 3,0 0-9,0 0-5,0 0 14,0 0-1,0 0 2,0 0-1,0 0 6,0 0-10,0 0 4,0 0-1,0 0-13,0 0 13,0 0 1,0 0 1,0 0-5,0 0 2,0 0 5,0 0-10,0 0 3,0 0 2,0 0 2,0 0 0,0 0 6,0 0-3,0 0-7,0 0 5,0 0-1,0 0 0,0 0-4,0 0 4,0 0 3,0 0-4,0 0 2,0 0-3,0 0 1,0 0 4,0 0-5,0 0 1,0 0-5,0 0 10,0 0-8,0 0 2,0 0 2,0 0-3,0 0 0,0 0 4,0 0-3,0 0-2,0 0 4,0 0-2,0 0 4,0 0 3,0 0-8,0 0 1,0 0-2,0 0-1,0 0 3,0 0-2,0 0 2,0 0-3,0 0 9,0 0-7,0 0 3,0 0-6,0 0 2,0 0 0,0 0-3,0 0 3,0 0-1,0 0 6,0 0-6,0 0-2,0 0 1,0 0-1,0 0 2,0 0 2,0 0-3,0 0 0,0 0-4,0 0-1,0 0-3,0 0 1,0 0 3,0 0-7,0 0 10,0 0-2,0 0 1,0 0-2,0 0-6,0 0 12,0 0-5,0 0 1,0 0 4,0 0-2,0 0-2,0 0 4,0 0-4,0 0 5,0 0-1,0 0-3,0 0-6,0 0-5,0 0 14,0 0-7,0 0 0,0 0 2,0 0-15,0 0 16,0 0 6,0 0 4,0 0-14,0 0 0,0 0 4,0 0 3,0 0 2,0 0 0,0 0-3,0 0 5,0 0-1,0 0-6,0 0 13,0 0 4,0 0-11,0 0-4,0 0 2,0 0 3,0 0-2,0 0 0,0 0 4,0 0 1,0 0-1,0 0-5,0 0-2,0 0 2,0 0-6,0 0 5,0 0 0,0 0 4,0 0-3,0 0 6,0 0-4,0 0 3,0 0-1,0 0 0,0 0-8,0 0 3,0 0 3,0 0-3,0 0-3,0 0 3,0 0 5,0 0-2,0 0-1,0 0-3,0 0 5,0 0-2,0 0-1,0 0 4,0 0-2,0 0 0,0 0-2,0 0 2,0 0 5,0 0-6,0 0 5,0 0-32,0 0 28,0 0 0,0 0 4,0 0 0,0 0-3,0 0 6,0 0 3,0 0-11,0 0 3,0 0-6,0 0 9,0 0-2,0 0-2,0 0 3,0 0 5,0 0-12,0 0-2,0 0-3,0 0 4,0 0 4,0 0-1,0 0 0,0 0 0,0 0 10,0 0-13,0 0 4,0 0-2,0 0 2,0 0 0,0 0-2,0 0 4,0 0-7,0 0 1,0 0-6,0 0 7,0 0 7,0 0-7,0 0-1,0 0 0,0 0 5,0 0-9,0 0 11,0 0-1,0 0-4,0 0 3,0 0-3,0 0 0,0 0 3,0 0-4,0 0 2,0 0-1,0 0 4,0 0 7,0 0-9,0 0 2,0 0-12,0 0 12,0 0 3,0 0 0,0 0-2,0 0-5,0 0 0,0 0 5,0 0-1,0 0-3,0 0-1,0 0-2,0 0 8,0 0-11,0 0 12,0 0-4,0 0-3,0 0 5,0 0 8,0 0-7,0 0-5,0 0 3,0 0 3,0 0-4,0 0-6,0 0-3,0 0 11,0 0-3,0 0-5,0 0 3,0 0 1,0 0-1,0 0 3,0 0-13,0 0-1,0 0 6,0 0-6,0 0 2,0 0 2,0 0-4,0 0 1,0 0-2,0 0-4,0 0 2,0 0-4,0 0 13,0 0-13,0 0 17,0 0-10,0 0 15,0 0-16,0 0-9,0 0 14,0 0-6,0 0-1,0 0 3,0 0 11,0 0-3,0 0-3,0 0-2,0 0-3,0 0 12,0 0 0,0 0-17,0 0 14,0 0-8,0 0 5,0 0-4,0 0 6,0 0-3,0 0 10,0 0 4,0 0 6,0 0-22,0 0-1,0 0 9,0 0 5,0 0-2,0 0 4,0 0-3,0 0 3,0 0-5,0 0 17,0 0-23,0 0 2,0 0-12,0 0 17,0 0-1,0 0-8,0 0 4,0 0 10,0 0-13,0 0-1,0 0 1,0 0 0,0 0-3,0 0 9,0 0 6,0 0 0,0 0-8,0 0-3,0 0 6,0 0-10,0 0 6,0 0-7,0 0 13,0 0-6,0 0 2,0 0-2,0 0 2,0 0 2,0 0-16,0 0 8,0 0 14,0 0-15,0 0 18,0 0-3,0 0-20,0 0 12,0 0-6,0 0 7,0 0-7,0 0 4,0 0-16,0 0 18,0 0 3,0 0 5,0 0-3,0 0 0,0 0-3,0 0 5,0 0 4,0 0-14,0 0 0,0 0 1,0 0 1,0 0-3,0 0 4,0 0-1,0 0 2,0 0 5,0 0 8,0 0-5,0 0-13,0 0 2,0 0 1,0 0 0,0 0-3,0 0-5,0 0-16,0 0 13,0 0 7,0 0-5,0 0 3,0 0 0,0 0-6,0 0 8,0 0 0,0 0-2,0 0-6,0 0 4,0 0-2,0 0 4,0 0 6,0 0-15,0 0 28,0 0-16,0 0-1,0 0 2,0 0 22,0 0-23,0 0-1,0 0 9,0 0-4,0 0 5,0 0-2,0 0-2,0 0 4,0 0-3,0 0 7,0 0-5,0 0 2,0 0-17,0 0 10,0 0 8,0 0-3,0 0 2,0 0 19,0 0-12,0 0-14,0 0 0,0 0 1,0 0 4,0 0-4,0 0 3,0 0-4,0 0 5,0 0-6,0 0 2,0 0-1,0 0 24,0 0-25,0 0 16,0 0-18,0 0 12,0 0 7,0 0-20,0 0 0,0 0 0,0 0 7,0 0-7,0 0 4,0 0 1,0 0 11,0 0-11,0 0-11,0 0 16,0 0-4,0 0 7,0 0-9,0 0 3,0 0-2,0 0 0,0 0-13,0 0 19,0 0-9,0 0 5,0 0 1,0 0 2,0 0-6,0 0 4,0 0 2,0 0-8,0 0 3,0 0-1,0 0 1,0 0 15,0 0-11,0 0-1,0 0-2,0 0 2,0 0 20,0 0-24,0 0 1,0 0 1,0 0 0,0 0 18,0 0-20,0 0-1,0 0 5,0 0-7,0 0 8,0 0-6,0 0 5,0 0-5,0 0 3,0 0-5,0 0-3,0 0 10,0 0-11,0 0 10,0 0 4,0 0-8,0 0 1,0 0 4,0 0 1,0 0-1,0 0-2,0 0 5,0 0 1,0 0-11,0 0 3,0 0 1,0 0 0,0 0 0,0 0 2,0 0-1,0 0 19,0 0-24,0 0 18,0 0-9,0 0-6,0 0 11,0 0-13,0 0 7,0 0-3,0 0-3,0 0 2,0 0 4,0 0 0,0 0-4,0 0 4,0 0 7,0 0-3,0 0-9,0 0 0,0 0 6,9-16-3,-9 16-2,0 0 1,0 0 6,0 0-2,0 0 14,0 0-18,0 0-7,0 0 1,0 0 10,0 0-6,0 0 4,0 0-2,0 0 3,0 0-6,0 0 3,0 0 12,0 0-14,0 0 3,0 0-4,0 0 0,0 0 2,0 0 4,0 0-5,0 0 3,0 0 6,0 0-15,0 0 8,0 0-5,0 0 3,0 0 13,0 0 11,0 0-25,0 0-4,0 0 8,0 0-4,0 0 22,0 0-21,0 0 1,0 0-2,0 0 5,0 0-11,0 0 11,0 0-1,0 0-8,0 0 13,0 0-12,0 0 9,0 0 0,0 0 2,0 0-8,0 0 13,0 0-15,0 0 10,0 0-20,0 0 21,0 0 2,0 0-8,0 0 5,0 0-7,0 0 4,0 0-3,0 0 6,0 0-1,0 0 18,0 0-17,0 0-5,0 0 11,0 0-8,0 0-3,0 0-1,0 0 6,0 0-11,0 0 10,0 0-3,0 0 2,0 0 5,0 0 13,0 0-21,0 0 3,0 0 1,0 0 1,0 0 5,0 0-1,0 0-1,0 0-1,0 0 6,0 0-1,0 0-5,0 0 8,0 0 9,0 0-21,0 0 10,0 0-4,0 0 6,0 0-11,0 0 16,0 0 3,0 0-19,0 0 4,0 0 1,0 0 0,0 0-2,0 0-13,0 0 12,0 0-15,0 0 14,0 0 1,0 0 10,0 0-16,0 0-3,0 0 9,0 0-2,0 0-6,0 0 5,0 0 1,0 0 0,0 0-5,0 0 2,0 0 5,0 0-2,0 0-8,0 0 10,0 0-22,0 0 19,0 0 13,0 0-18,0 0-5,0 0-15,0 0 32,0 0-1,0 0-5,0 0 0,0 0 7,0 0-24,0 0 7,0 0 11,0 0-6,0 0 9,0 0-9,0 0 0,0 0-2,0 0 2,0 0 2,0 0 6,0 0-5,0 0 4,0 0 0,0 0-12,0 0 15,0 0-9,0 0 8,0 0-9,0 0 8,0 0-14,0 0 12,0 0-10,0 0 8,0 0-2,0 0 3,0 0-1,0 0-9,0 0 3,0 0-1,0 0-5,0 0 6,0 0 5,0 0 0,0 0 1,0 0-10,0 0 6,0 0 2,0 0 3,0 0-9,0 0 4,0 0-12,0 0 18,0 0 0,0 0-6,0 0 0,0 0 3,0 0-4,0 0-5,0 0 20,0 0-14,0 0-11,0 0 13,0 0 9,0 0-10,0 0 1,0 0-4,0 0 0,0 0 9,0 0-5,0 0-5,0 0-2,0 0 6,0 0 0,0 0-1,0 0 2,0 0 8,0 0-18,0 0 10,0 0 0,0 0 6,0 0-2,0 0-1,0 0 2,0 0-16,0 0 7,0 0 4,0 0-4,0 0 8,0 0-3,0 0-6,0 0 6,0 0 13,0 0-13,0 0 3,0 0-2,0 0-1,0 0-2,0 0 3,0 0 15,0 0-19,0 0 0,0 0-4,0 0 9,0 0 0,0 0-6,0 0-1,0 0-1,0 0 3,0 0-4,0 0 11,0 0-6,0 0-1,0 0 2,0 0 0,0 0 0,0 0 1,0 0 7,0 0-15,0 0 5,0 0-3,0 0 2,0 0 2,0 0-1,0 0 15,0 0-14,0 0-1,0 0-5,0 0 1,0 0 9,0 0 3,0 0-4,0 0 3,0 0-6,0 0 0,0 0-18,0 0 22,0 0 3,0 0-6,0 0 6,0 0-18,0 0 17,0 0 2,0 0-8,0 0 1,0 0-3,0 0 9,0 0-6,0 0 11,0 0-9,0 0-11,0 0 13,0 0-5,0 0-1,0 0 3,0 0 7,0 0-5,0 0 2,0 0 6,0 0-8,0 0-6,0 0 6,0 0-3,0 0-7,0 0 6,0 0 3,0 0-1,0 0 5,0 0-5,0 0-7,0 0 5,0 0 9,0 0-2,0 0-9,0 0-6,0 0 7,0 0 4,0 0-2,0 0 4,0 0 8,0 0-14,0 0 5,0 0-6,0 0 0,0 0 2,0 0-7,0 0 16,0 0-16,0 0-9,0 0-1,0 0 4,0 0-26,0 0 4,0 0-18,0 0-8,0 0-26,0 0-34,0 0-36,0 0-38,0 0-65,0 0-55,0 0-252,0 0-614,0 0 272</inkml:trace>
  <inkml:trace contextRef="#ctx0" brushRef="#br0" timeOffset="101103.7019">4283 15819 47,'-4'0'262,"4"0"-14,-6 0-13,6 0-23,-5 2-18,5-2-9,0 0-20,0 0-13,0 0 3,26-2-7,-10 2-4,5-3-5,4 3-2,2 0-1,12-3-6,-12 0 20,20-3-13,2 4-11,24-8 9,-4-5-5,2-1-12,10-4 5,6-1-6,2-1 0,0-2-20,0 0-25,2 2-1,1 2 3,2 5-18,-1-3 9,0 1-7,3 1-6,-4 12-1,-1-10 3,-3 3-12,4-2-12,-5 4 2,-6-5-6,-1 13-19,-2-7 5,-4 5 12,-6-8-4,-2 6-13,-21 2 3,2 0 5,-1 4-1,-2-7-8,-3 4 13,-17-1 8,1-1-15,0 4-8,-11-4-1,2 3 3,-5-1 6,-4 1 11,0-1 7,-2 0 20,-5 2-3,8 0 1,-8 0-1,0 0-4,7-1-16,-7 1 13,0 0-4,6-1-5,-6 1-2,0 0-8,0 0-1,0 0 3,0 0-11,0 0 3,0 0 3,7 2-9,-7-2-1,0 0-2,0 0-6,0 0 0,0 0 3,0 0-11,0 0-15,0 0 17,3 4 0,-3-4 4,0 0-6,0 0 16,0 0-26,0 0-2,0 0-1,0 0 1,0 0-14,5-6 0,-5 6 3,0 0-14,0 0-14,0 0-26,0 0-13,0 0-6,0 0-19,6-3-23,-6 3-21,0 0-31,0 0-31,0 0-46,8 1-41,-8-1-241,7 4-602,-7-4 266</inkml:trace>
  <inkml:trace contextRef="#ctx0" brushRef="#br0" timeOffset="102521.9653">15558 15858 56,'-13'-3'216,"2"5"15,3-5 7,2 2-5,1 1 6,5 0-4,-6-1-14,6 1-4,0 0-12,0 0 5,0 0-3,15-2 6,-1-3 8,10 3-7,7-4 0,7 0-4,5-1-10,6-1-6,26-6-7,0 6-1,1-4-1,2 3-6,8-2-10,-1 7-10,3 2-7,4-5-8,5 1-10,2 7 5,-1-1-25,4 12-6,3-9-23,-6 2 3,5 13-11,-4-12-5,-5 1-18,-7-3 10,-7 6-20,-10-4-6,-28-5-5,0-2-7,-15 2-2,-1-1-16,-6 3-9,-4-6-10,-7 3-15,0 0-3,1 0-13,-4-1-10,-4 1-8,1-2 5,2 5-14,-6-3-5,0 0-15,5-4-21,-5 4 5,5-1-24,-5 1-8,0 0-7,4-1 2,-4 1-23,0 0-11,0 0-13,0 0-17,0 0-15,0 0-20,0 0-16,0 0-24,0 0-9,0 0-9,0 0-176,-10-5-512,10 5 227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86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20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896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CA4C72-2B52-46CC-933F-C0CFCAB26B5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97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11009C-49AB-4E12-8907-6ECBC6A5D9C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2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ABCF2-FB22-4FC7-BBFE-3E26512F4D4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39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692" y="1219200"/>
            <a:ext cx="4255477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7846" y="1219200"/>
            <a:ext cx="4255477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D35CB-48A8-4D8E-A8F7-EA29CA16AA4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36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2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2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BFBF4B-C870-45C6-A542-5C6B8D74DE2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64D32E-ED46-45AE-B945-3DFBD390D9A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7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6B898-AA23-4319-856E-509CCD4F122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60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5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A18D06-590C-405A-B6FF-1FCCA6273F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9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504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A82B9A-962B-4564-80D8-DC2F9179391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02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30474-560D-40A2-A0D6-82231409AB1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9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0415" y="152400"/>
            <a:ext cx="2162908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692" y="152400"/>
            <a:ext cx="6348046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4C715-616D-43C8-80D7-A1DB23FB1E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53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57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59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02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47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03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B72DA-06F1-47E2-B951-97BAE2163DDE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E416F-EBD7-4B99-A41A-666927B69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7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1692" y="152400"/>
            <a:ext cx="865163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1692" y="1219200"/>
            <a:ext cx="8651631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1692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477000"/>
            <a:ext cx="3429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33846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5A3689-129D-4DD8-9EE5-1785A1A0D75E}" type="slidenum">
              <a:rPr lang="en-US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0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emf"/><Relationship Id="rId4" Type="http://schemas.openxmlformats.org/officeDocument/2006/relationships/customXml" Target="../ink/ink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emf"/><Relationship Id="rId4" Type="http://schemas.openxmlformats.org/officeDocument/2006/relationships/customXml" Target="../ink/ink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emf"/><Relationship Id="rId4" Type="http://schemas.openxmlformats.org/officeDocument/2006/relationships/customXml" Target="../ink/ink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emf"/><Relationship Id="rId4" Type="http://schemas.openxmlformats.org/officeDocument/2006/relationships/customXml" Target="../ink/ink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emf"/><Relationship Id="rId4" Type="http://schemas.openxmlformats.org/officeDocument/2006/relationships/customXml" Target="../ink/ink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/>
              <a:t>Introduction to Different Phases of Compiler</a:t>
            </a:r>
            <a:endParaRPr lang="en-IN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1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57D6-61A5-423F-B365-4537EDAC10BD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10</a:t>
            </a:fld>
            <a:endParaRPr lang="en-IN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424935" cy="534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44008" y="4653136"/>
            <a:ext cx="3240360" cy="594509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9920" y="863280"/>
              <a:ext cx="7691040" cy="515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200" y="859680"/>
                <a:ext cx="7710480" cy="51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There are two major parts of a compiler: </a:t>
            </a:r>
            <a:endParaRPr lang="en-US" altLang="en-US" sz="2400" dirty="0" smtClean="0"/>
          </a:p>
          <a:p>
            <a:r>
              <a:rPr lang="en-US" altLang="en-US" sz="2400" b="1" dirty="0" smtClean="0"/>
              <a:t>Analysis</a:t>
            </a:r>
            <a:r>
              <a:rPr lang="en-US" altLang="en-US" sz="2400" dirty="0" smtClean="0"/>
              <a:t> </a:t>
            </a:r>
          </a:p>
          <a:p>
            <a:r>
              <a:rPr lang="en-US" altLang="en-US" sz="2400" b="1" dirty="0" smtClean="0"/>
              <a:t>Synthesis</a:t>
            </a:r>
            <a:endParaRPr lang="en-US" altLang="en-US" sz="2400" b="1" dirty="0"/>
          </a:p>
          <a:p>
            <a:endParaRPr lang="en-US" altLang="en-US" sz="2400" b="1" dirty="0"/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0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/>
              <a:t>In </a:t>
            </a:r>
            <a:r>
              <a:rPr lang="en-US" altLang="en-US" sz="2400" dirty="0"/>
              <a:t>analysis </a:t>
            </a:r>
            <a:r>
              <a:rPr lang="en-US" altLang="en-US" sz="2400" dirty="0" smtClean="0"/>
              <a:t>phase-</a:t>
            </a:r>
          </a:p>
          <a:p>
            <a:r>
              <a:rPr lang="en-US" altLang="en-US" sz="2400" dirty="0" smtClean="0"/>
              <a:t>Breaks up the source program into constituent pieces and imposes a grammatical structure on them</a:t>
            </a:r>
          </a:p>
          <a:p>
            <a:r>
              <a:rPr lang="en-US" altLang="en-US" sz="2400" dirty="0" smtClean="0"/>
              <a:t>Then Uses this grammatical structure to create an </a:t>
            </a:r>
            <a:r>
              <a:rPr lang="en-US" altLang="en-US" sz="2400" dirty="0"/>
              <a:t>intermediate representation </a:t>
            </a:r>
            <a:r>
              <a:rPr lang="en-US" altLang="en-US" sz="2400" dirty="0" smtClean="0"/>
              <a:t>of the source program.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5200" y="1958760"/>
              <a:ext cx="6485760" cy="327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880" y="1949760"/>
                <a:ext cx="6501240" cy="32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3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/>
              <a:t>In </a:t>
            </a:r>
            <a:r>
              <a:rPr lang="en-US" altLang="en-US" sz="2400" dirty="0"/>
              <a:t>analysis </a:t>
            </a:r>
            <a:r>
              <a:rPr lang="en-US" altLang="en-US" sz="2400" dirty="0" smtClean="0"/>
              <a:t>phase-</a:t>
            </a:r>
          </a:p>
          <a:p>
            <a:r>
              <a:rPr lang="en-IN" altLang="en-US" sz="2400" dirty="0" smtClean="0"/>
              <a:t>If </a:t>
            </a:r>
            <a:r>
              <a:rPr lang="en-IN" altLang="en-US" sz="2400" dirty="0"/>
              <a:t>the analysis </a:t>
            </a:r>
            <a:r>
              <a:rPr lang="en-IN" altLang="en-US" sz="2400" dirty="0" smtClean="0"/>
              <a:t>part detects </a:t>
            </a:r>
            <a:r>
              <a:rPr lang="en-IN" altLang="en-US" sz="2400" dirty="0"/>
              <a:t>that the source program is either syntactically ill formed or </a:t>
            </a:r>
            <a:r>
              <a:rPr lang="en-IN" altLang="en-US" sz="2400" dirty="0" smtClean="0"/>
              <a:t>semantically </a:t>
            </a:r>
            <a:r>
              <a:rPr lang="en-IN" altLang="en-US" sz="2400" dirty="0"/>
              <a:t>unsound, then it must provide informative messages, so the user can </a:t>
            </a:r>
            <a:r>
              <a:rPr lang="en-IN" altLang="en-US" sz="2400" dirty="0" smtClean="0"/>
              <a:t>take corrective </a:t>
            </a:r>
            <a:r>
              <a:rPr lang="en-IN" altLang="en-US" sz="2400" dirty="0"/>
              <a:t>action</a:t>
            </a:r>
            <a:r>
              <a:rPr lang="en-IN" altLang="en-US" sz="2400" dirty="0" smtClean="0"/>
              <a:t>.</a:t>
            </a:r>
            <a:endParaRPr lang="en-US" altLang="en-US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6480" y="2787120"/>
              <a:ext cx="4636440" cy="8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720" y="2779920"/>
                <a:ext cx="465228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9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/>
              <a:t>In </a:t>
            </a:r>
            <a:r>
              <a:rPr lang="en-US" altLang="en-US" sz="2400" dirty="0"/>
              <a:t>analysis </a:t>
            </a:r>
            <a:r>
              <a:rPr lang="en-US" altLang="en-US" sz="2400" dirty="0" smtClean="0"/>
              <a:t>phase-</a:t>
            </a:r>
          </a:p>
          <a:p>
            <a:r>
              <a:rPr lang="en-IN" altLang="en-US" sz="2400" dirty="0" smtClean="0"/>
              <a:t>The </a:t>
            </a:r>
            <a:r>
              <a:rPr lang="en-IN" altLang="en-US" sz="2400" dirty="0"/>
              <a:t>analysis part also collects information about the </a:t>
            </a:r>
            <a:r>
              <a:rPr lang="en-IN" altLang="en-US" sz="2400" dirty="0" smtClean="0"/>
              <a:t>source program </a:t>
            </a:r>
            <a:r>
              <a:rPr lang="en-IN" altLang="en-US" sz="2400" dirty="0"/>
              <a:t>and stores it in a data structure called a symbol table, which is </a:t>
            </a:r>
            <a:r>
              <a:rPr lang="en-IN" altLang="en-US" sz="2400" dirty="0" smtClean="0"/>
              <a:t>passed along </a:t>
            </a:r>
            <a:r>
              <a:rPr lang="en-IN" altLang="en-US" sz="2400" dirty="0"/>
              <a:t>with the intermediate </a:t>
            </a:r>
            <a:r>
              <a:rPr lang="en-IN" altLang="en-US" sz="2400" dirty="0" smtClean="0"/>
              <a:t> representation </a:t>
            </a:r>
            <a:r>
              <a:rPr lang="en-IN" altLang="en-US" sz="2400" dirty="0"/>
              <a:t>to the synthesis part.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Lexical Analyzer, Syntax Analyzer and Semantic Analyzer are the parts of this phase.</a:t>
            </a:r>
          </a:p>
        </p:txBody>
      </p:sp>
    </p:spTree>
    <p:extLst>
      <p:ext uri="{BB962C8B-B14F-4D97-AF65-F5344CB8AC3E}">
        <p14:creationId xmlns:p14="http://schemas.microsoft.com/office/powerpoint/2010/main" val="17763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/>
              <a:t>In </a:t>
            </a:r>
            <a:r>
              <a:rPr lang="en-US" altLang="en-US" sz="2400" dirty="0"/>
              <a:t>synthesis </a:t>
            </a:r>
            <a:r>
              <a:rPr lang="en-US" altLang="en-US" sz="2400" dirty="0" smtClean="0"/>
              <a:t>phase-</a:t>
            </a:r>
          </a:p>
          <a:p>
            <a:r>
              <a:rPr lang="en-IN" altLang="en-US" sz="2400" dirty="0"/>
              <a:t>The synthesis part constructs the desired target program from the </a:t>
            </a:r>
            <a:r>
              <a:rPr lang="en-IN" altLang="en-US" sz="2400" dirty="0" smtClean="0"/>
              <a:t>intermediate </a:t>
            </a:r>
            <a:r>
              <a:rPr lang="en-IN" altLang="en-US" sz="2400" dirty="0"/>
              <a:t>representation and the information in the symbol table. </a:t>
            </a:r>
            <a:endParaRPr lang="en-IN" altLang="en-US" sz="2400" dirty="0" smtClean="0"/>
          </a:p>
          <a:p>
            <a:r>
              <a:rPr lang="en-US" altLang="en-US" sz="2400" dirty="0" smtClean="0"/>
              <a:t>The </a:t>
            </a:r>
            <a:r>
              <a:rPr lang="en-US" altLang="en-US" sz="2400" dirty="0"/>
              <a:t>equivalent target program is created from this intermediate representation. </a:t>
            </a:r>
          </a:p>
          <a:p>
            <a:pPr lvl="1"/>
            <a:r>
              <a:rPr lang="en-US" altLang="en-US" sz="2400" dirty="0"/>
              <a:t>Intermediate Code Generator, Code Generator, and Code Optimizer are the parts of this phase</a:t>
            </a:r>
            <a:r>
              <a:rPr lang="en-US" altLang="en-US" sz="2400" dirty="0" smtClean="0"/>
              <a:t>.</a:t>
            </a:r>
          </a:p>
          <a:p>
            <a:pPr lvl="1"/>
            <a:endParaRPr lang="en-US" altLang="en-US" sz="2400" dirty="0"/>
          </a:p>
          <a:p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3840" y="2066760"/>
              <a:ext cx="5747040" cy="315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1320" y="2060280"/>
                <a:ext cx="5761800" cy="31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5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altLang="en-US" sz="2400" dirty="0" smtClean="0"/>
              <a:t>The </a:t>
            </a:r>
            <a:r>
              <a:rPr lang="en-IN" altLang="en-US" sz="2400" dirty="0"/>
              <a:t>analysis part is often called the front end of the compiler; the synthesis part is the back end</a:t>
            </a:r>
            <a:r>
              <a:rPr lang="en-IN" altLang="en-US" sz="2400" dirty="0" smtClean="0"/>
              <a:t>.</a:t>
            </a:r>
          </a:p>
          <a:p>
            <a:endParaRPr lang="en-IN" altLang="en-US" sz="2400" dirty="0"/>
          </a:p>
          <a:p>
            <a:r>
              <a:rPr lang="en-IN" altLang="en-US" sz="2400" dirty="0"/>
              <a:t>If we examine the compilation process in more detail, we see that it </a:t>
            </a:r>
            <a:r>
              <a:rPr lang="en-IN" altLang="en-US" sz="2400" dirty="0" smtClean="0"/>
              <a:t>operates as </a:t>
            </a:r>
            <a:r>
              <a:rPr lang="en-IN" altLang="en-US" sz="2400" dirty="0"/>
              <a:t>a sequence of phases, </a:t>
            </a:r>
            <a:endParaRPr lang="en-IN" altLang="en-US" sz="2400" dirty="0" smtClean="0"/>
          </a:p>
          <a:p>
            <a:endParaRPr lang="en-IN" altLang="en-US" sz="2400" dirty="0"/>
          </a:p>
          <a:p>
            <a:r>
              <a:rPr lang="en-IN" altLang="en-US" sz="2400" dirty="0" smtClean="0"/>
              <a:t>Each </a:t>
            </a:r>
            <a:r>
              <a:rPr lang="en-IN" altLang="en-US" sz="2400" dirty="0"/>
              <a:t>of which transforms one representation of </a:t>
            </a:r>
            <a:r>
              <a:rPr lang="en-IN" altLang="en-US" sz="2400" dirty="0" smtClean="0"/>
              <a:t>the source </a:t>
            </a:r>
            <a:r>
              <a:rPr lang="en-IN" altLang="en-US" sz="2400" dirty="0"/>
              <a:t>program to another</a:t>
            </a:r>
            <a:endParaRPr lang="en-US" altLang="en-US" sz="2400" dirty="0"/>
          </a:p>
          <a:p>
            <a:pPr lvl="1"/>
            <a:endParaRPr lang="en-US" altLang="en-US" sz="2400" dirty="0"/>
          </a:p>
          <a:p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14760" y="1279440"/>
              <a:ext cx="5744160" cy="358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440" y="1274040"/>
                <a:ext cx="5754960" cy="36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9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0680-59B7-4CE3-ABE7-8B388DC5BCE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Parts of Compilers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altLang="en-US" sz="2400" dirty="0"/>
              <a:t>The symbol table, which stores information about the entire source program, is used by all phases of the compiler.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57360" y="1870560"/>
              <a:ext cx="5957640" cy="65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400" y="1864440"/>
                <a:ext cx="596880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346050"/>
          </a:xfrm>
        </p:spPr>
        <p:txBody>
          <a:bodyPr>
            <a:noAutofit/>
          </a:bodyPr>
          <a:lstStyle/>
          <a:p>
            <a:r>
              <a:rPr lang="en-IN" sz="3200" dirty="0" smtClean="0"/>
              <a:t>Phases of compilers</a:t>
            </a:r>
            <a:endParaRPr lang="en-IN" sz="32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692696"/>
            <a:ext cx="8172400" cy="56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038672"/>
            <a:ext cx="386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 typical decomposition of a compiler into phases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188800" y="673920"/>
              <a:ext cx="6732720" cy="539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640" y="665640"/>
                <a:ext cx="6753960" cy="54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71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800" smtClean="0"/>
              <a:t>CS416 Compiler Design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EFF375-F82F-4F5F-B347-D1B67504DC9D}" type="slidenum">
              <a:rPr lang="en-US" altLang="en-US" sz="800" smtClean="0"/>
              <a:pPr/>
              <a:t>19</a:t>
            </a:fld>
            <a:endParaRPr lang="en-US" altLang="en-US" sz="800" smtClean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Phases of A Compiler</a:t>
            </a: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1547447" y="1905001"/>
            <a:ext cx="93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Lexical </a:t>
            </a:r>
          </a:p>
          <a:p>
            <a:r>
              <a:rPr lang="en-US" altLang="en-US" sz="1600"/>
              <a:t>Analyzer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3305908" y="1905001"/>
            <a:ext cx="10021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Semantic </a:t>
            </a:r>
          </a:p>
          <a:p>
            <a:r>
              <a:rPr lang="en-US" altLang="en-US" sz="1600"/>
              <a:t>Analyzer</a:t>
            </a:r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2461847" y="1905001"/>
            <a:ext cx="9380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Syntax </a:t>
            </a:r>
          </a:p>
          <a:p>
            <a:r>
              <a:rPr lang="en-US" altLang="en-US" sz="1600"/>
              <a:t>Analyzer</a:t>
            </a:r>
          </a:p>
        </p:txBody>
      </p:sp>
      <p:sp>
        <p:nvSpPr>
          <p:cNvPr id="10248" name="Text Box 6"/>
          <p:cNvSpPr txBox="1">
            <a:spLocks noChangeArrowheads="1"/>
          </p:cNvSpPr>
          <p:nvPr/>
        </p:nvSpPr>
        <p:spPr bwMode="auto">
          <a:xfrm>
            <a:off x="4290646" y="1905001"/>
            <a:ext cx="1491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Intermediate</a:t>
            </a:r>
          </a:p>
          <a:p>
            <a:r>
              <a:rPr lang="en-US" altLang="en-US" sz="1600"/>
              <a:t>Code Generator</a:t>
            </a:r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5697416" y="1905001"/>
            <a:ext cx="10198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Code </a:t>
            </a:r>
          </a:p>
          <a:p>
            <a:r>
              <a:rPr lang="en-US" altLang="en-US" sz="1600"/>
              <a:t>Optimizer</a:t>
            </a:r>
          </a:p>
        </p:txBody>
      </p:sp>
      <p:sp>
        <p:nvSpPr>
          <p:cNvPr id="10250" name="Text Box 8"/>
          <p:cNvSpPr txBox="1">
            <a:spLocks noChangeArrowheads="1"/>
          </p:cNvSpPr>
          <p:nvPr/>
        </p:nvSpPr>
        <p:spPr bwMode="auto">
          <a:xfrm>
            <a:off x="6752492" y="1905001"/>
            <a:ext cx="105507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/>
              <a:t>Code</a:t>
            </a:r>
          </a:p>
          <a:p>
            <a:r>
              <a:rPr lang="en-US" altLang="en-US" sz="1600"/>
              <a:t>Generator</a:t>
            </a:r>
          </a:p>
        </p:txBody>
      </p:sp>
      <p:sp>
        <p:nvSpPr>
          <p:cNvPr id="10251" name="Text Box 9"/>
          <p:cNvSpPr txBox="1">
            <a:spLocks noChangeArrowheads="1"/>
          </p:cNvSpPr>
          <p:nvPr/>
        </p:nvSpPr>
        <p:spPr bwMode="auto">
          <a:xfrm>
            <a:off x="8018585" y="1930401"/>
            <a:ext cx="8272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 i="1"/>
              <a:t>Target</a:t>
            </a:r>
          </a:p>
          <a:p>
            <a:r>
              <a:rPr lang="en-US" altLang="en-US" sz="1400" i="1"/>
              <a:t>Program</a:t>
            </a:r>
          </a:p>
        </p:txBody>
      </p:sp>
      <p:sp>
        <p:nvSpPr>
          <p:cNvPr id="10252" name="Text Box 10"/>
          <p:cNvSpPr txBox="1">
            <a:spLocks noChangeArrowheads="1"/>
          </p:cNvSpPr>
          <p:nvPr/>
        </p:nvSpPr>
        <p:spPr bwMode="auto">
          <a:xfrm>
            <a:off x="562708" y="1981201"/>
            <a:ext cx="8272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 i="1"/>
              <a:t>Source</a:t>
            </a:r>
          </a:p>
          <a:p>
            <a:r>
              <a:rPr lang="en-US" altLang="en-US" sz="1400" i="1"/>
              <a:t>Program</a:t>
            </a:r>
          </a:p>
        </p:txBody>
      </p:sp>
      <p:sp>
        <p:nvSpPr>
          <p:cNvPr id="10253" name="Line 11"/>
          <p:cNvSpPr>
            <a:spLocks noChangeShapeType="1"/>
          </p:cNvSpPr>
          <p:nvPr/>
        </p:nvSpPr>
        <p:spPr bwMode="auto">
          <a:xfrm>
            <a:off x="1336431" y="2209800"/>
            <a:ext cx="2813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4" name="Line 12"/>
          <p:cNvSpPr>
            <a:spLocks noChangeShapeType="1"/>
          </p:cNvSpPr>
          <p:nvPr/>
        </p:nvSpPr>
        <p:spPr bwMode="auto">
          <a:xfrm>
            <a:off x="2250831" y="2209800"/>
            <a:ext cx="2813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5" name="Line 13"/>
          <p:cNvSpPr>
            <a:spLocks noChangeShapeType="1"/>
          </p:cNvSpPr>
          <p:nvPr/>
        </p:nvSpPr>
        <p:spPr bwMode="auto">
          <a:xfrm>
            <a:off x="3235569" y="2209800"/>
            <a:ext cx="1406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6" name="Line 14"/>
          <p:cNvSpPr>
            <a:spLocks noChangeShapeType="1"/>
          </p:cNvSpPr>
          <p:nvPr/>
        </p:nvSpPr>
        <p:spPr bwMode="auto">
          <a:xfrm>
            <a:off x="4149969" y="2209800"/>
            <a:ext cx="2110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7" name="Line 15"/>
          <p:cNvSpPr>
            <a:spLocks noChangeShapeType="1"/>
          </p:cNvSpPr>
          <p:nvPr/>
        </p:nvSpPr>
        <p:spPr bwMode="auto">
          <a:xfrm>
            <a:off x="5556739" y="2209800"/>
            <a:ext cx="2110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8" name="Line 16"/>
          <p:cNvSpPr>
            <a:spLocks noChangeShapeType="1"/>
          </p:cNvSpPr>
          <p:nvPr/>
        </p:nvSpPr>
        <p:spPr bwMode="auto">
          <a:xfrm>
            <a:off x="6541477" y="2209800"/>
            <a:ext cx="2813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59" name="Line 17"/>
          <p:cNvSpPr>
            <a:spLocks noChangeShapeType="1"/>
          </p:cNvSpPr>
          <p:nvPr/>
        </p:nvSpPr>
        <p:spPr bwMode="auto">
          <a:xfrm>
            <a:off x="7596554" y="2209800"/>
            <a:ext cx="4923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60" name="Text Box 18"/>
          <p:cNvSpPr txBox="1">
            <a:spLocks noChangeArrowheads="1"/>
          </p:cNvSpPr>
          <p:nvPr/>
        </p:nvSpPr>
        <p:spPr bwMode="auto">
          <a:xfrm>
            <a:off x="688731" y="3546476"/>
            <a:ext cx="869500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Each phase transforms the source program from one representation </a:t>
            </a:r>
          </a:p>
          <a:p>
            <a:r>
              <a:rPr lang="en-US" altLang="en-US"/>
              <a:t>  into another representation.</a:t>
            </a:r>
          </a:p>
          <a:p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They communicate with error handlers.</a:t>
            </a:r>
          </a:p>
          <a:p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They communicate with the symbol table.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99920" y="1555560"/>
              <a:ext cx="8258040" cy="437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720" y="1549800"/>
                <a:ext cx="8277120" cy="43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9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Compiler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A</a:t>
            </a:r>
            <a:r>
              <a:rPr lang="en-IN" sz="2400" dirty="0" smtClean="0"/>
              <a:t> compiler is a program that reads a program in one language (the source language) and translate it into an equivalent program in another language (the target language)</a:t>
            </a:r>
          </a:p>
          <a:p>
            <a:endParaRPr lang="en-IN" sz="2400" dirty="0" smtClean="0"/>
          </a:p>
          <a:p>
            <a:r>
              <a:rPr lang="en-IN" sz="2400" dirty="0" smtClean="0"/>
              <a:t>An important role of the compiler is to report any errors in the source program that it detects during the translation process.</a:t>
            </a:r>
            <a:endParaRPr lang="en-IN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4307929"/>
            <a:ext cx="75342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03080" y="2005560"/>
              <a:ext cx="5734800" cy="4439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760" y="1998360"/>
                <a:ext cx="5750640" cy="44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8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dirty="0"/>
              <a:t>The </a:t>
            </a:r>
            <a:r>
              <a:rPr lang="en-IN" altLang="en-US" dirty="0" smtClean="0"/>
              <a:t>first </a:t>
            </a:r>
            <a:r>
              <a:rPr lang="en-IN" altLang="en-US" dirty="0"/>
              <a:t>phase of a compiler is called lexical analysis or scanning.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The lexical </a:t>
            </a:r>
            <a:r>
              <a:rPr lang="en-IN" altLang="en-US" dirty="0" err="1"/>
              <a:t>analyzer</a:t>
            </a:r>
            <a:r>
              <a:rPr lang="en-IN" altLang="en-US" dirty="0"/>
              <a:t> reads the stream of characters making up the source program and groups the characters into meaningful sequences called lexemes.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endParaRPr lang="en-IN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6920" y="1630440"/>
              <a:ext cx="7978680" cy="187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240" y="1620360"/>
                <a:ext cx="7994520" cy="18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1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</a:pP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For each lexeme</a:t>
            </a:r>
            <a:r>
              <a:rPr lang="en-IN" altLang="en-US" dirty="0"/>
              <a:t>, the lexical </a:t>
            </a:r>
            <a:r>
              <a:rPr lang="en-IN" altLang="en-US" dirty="0" err="1"/>
              <a:t>analyzer</a:t>
            </a:r>
            <a:r>
              <a:rPr lang="en-IN" altLang="en-US" dirty="0"/>
              <a:t> produces as output a token of the </a:t>
            </a:r>
            <a:r>
              <a:rPr lang="en-IN" altLang="en-US" dirty="0" smtClean="0"/>
              <a:t>form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/>
              <a:t>	</a:t>
            </a:r>
            <a:r>
              <a:rPr lang="en-IN" altLang="en-US" b="1" dirty="0" smtClean="0"/>
              <a:t>&lt;token-name</a:t>
            </a:r>
            <a:r>
              <a:rPr lang="en-IN" altLang="en-US" b="1" dirty="0"/>
              <a:t>; </a:t>
            </a:r>
            <a:r>
              <a:rPr lang="en-IN" altLang="en-US" b="1" dirty="0" smtClean="0"/>
              <a:t>attribute-value&gt;</a:t>
            </a:r>
          </a:p>
          <a:p>
            <a:pPr>
              <a:lnSpc>
                <a:spcPct val="90000"/>
              </a:lnSpc>
            </a:pPr>
            <a:r>
              <a:rPr lang="en-IN" altLang="en-US" dirty="0" smtClean="0"/>
              <a:t>that </a:t>
            </a:r>
            <a:r>
              <a:rPr lang="en-IN" altLang="en-US" dirty="0"/>
              <a:t>it passes on to the subsequent phase, syntax analysis.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endParaRPr lang="en-IN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79960" y="466200"/>
              <a:ext cx="7413120" cy="388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40" y="456480"/>
                <a:ext cx="7431480" cy="38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7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IN" altLang="en-US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/>
              <a:t>	</a:t>
            </a:r>
            <a:r>
              <a:rPr lang="en-IN" altLang="en-US" b="1" dirty="0" smtClean="0"/>
              <a:t>&lt;token-name</a:t>
            </a:r>
            <a:r>
              <a:rPr lang="en-IN" altLang="en-US" b="1" dirty="0"/>
              <a:t>; </a:t>
            </a:r>
            <a:r>
              <a:rPr lang="en-IN" altLang="en-US" b="1" dirty="0" smtClean="0"/>
              <a:t>attribute-value&gt;</a:t>
            </a:r>
          </a:p>
          <a:p>
            <a:pPr>
              <a:lnSpc>
                <a:spcPct val="90000"/>
              </a:lnSpc>
            </a:pP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In </a:t>
            </a:r>
            <a:r>
              <a:rPr lang="en-IN" altLang="en-US" dirty="0"/>
              <a:t>the token, </a:t>
            </a:r>
            <a:r>
              <a:rPr lang="en-IN" altLang="en-US" dirty="0" smtClean="0"/>
              <a:t>the first </a:t>
            </a:r>
            <a:r>
              <a:rPr lang="en-IN" altLang="en-US" dirty="0"/>
              <a:t>component token-name is an abstract symbol that is used during </a:t>
            </a:r>
            <a:r>
              <a:rPr lang="en-IN" altLang="en-US" dirty="0" smtClean="0"/>
              <a:t>syntax analysis</a:t>
            </a:r>
            <a:r>
              <a:rPr lang="en-IN" altLang="en-US" dirty="0"/>
              <a:t>,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The </a:t>
            </a:r>
            <a:r>
              <a:rPr lang="en-IN" altLang="en-US" dirty="0"/>
              <a:t>second component attribute-value points to an entry in </a:t>
            </a:r>
            <a:r>
              <a:rPr lang="en-IN" altLang="en-US" dirty="0" smtClean="0"/>
              <a:t>the symbol </a:t>
            </a:r>
            <a:r>
              <a:rPr lang="en-IN" altLang="en-US" dirty="0"/>
              <a:t>table for this token.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Information </a:t>
            </a:r>
            <a:r>
              <a:rPr lang="en-IN" altLang="en-US" dirty="0"/>
              <a:t>from the symbol-table entry is </a:t>
            </a:r>
            <a:r>
              <a:rPr lang="en-IN" altLang="en-US" dirty="0" smtClean="0"/>
              <a:t>needed for </a:t>
            </a:r>
            <a:r>
              <a:rPr lang="en-IN" altLang="en-US" dirty="0"/>
              <a:t>semantic analysis and code generation.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5920" y="1378440"/>
              <a:ext cx="8024760" cy="421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040" y="1375200"/>
                <a:ext cx="8040240" cy="42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9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A </a:t>
            </a:r>
            <a:r>
              <a:rPr lang="en-US" altLang="en-US" i="1" dirty="0">
                <a:latin typeface="Calibri" panose="020F0502020204030204" pitchFamily="34" charset="0"/>
              </a:rPr>
              <a:t>token</a:t>
            </a:r>
            <a:r>
              <a:rPr lang="en-US" altLang="en-US" dirty="0">
                <a:latin typeface="Calibri" panose="020F0502020204030204" pitchFamily="34" charset="0"/>
              </a:rPr>
              <a:t> describes a pattern of characters having same meaning in the source program. (such as identifiers, operators, keywords, numbers, </a:t>
            </a:r>
            <a:r>
              <a:rPr lang="en-US" altLang="en-US" dirty="0" err="1">
                <a:latin typeface="Calibri" panose="020F0502020204030204" pitchFamily="34" charset="0"/>
              </a:rPr>
              <a:t>delimeters</a:t>
            </a:r>
            <a:r>
              <a:rPr lang="en-US" altLang="en-US" dirty="0">
                <a:latin typeface="Calibri" panose="020F0502020204030204" pitchFamily="34" charset="0"/>
              </a:rPr>
              <a:t> and so on</a:t>
            </a:r>
            <a:r>
              <a:rPr lang="en-US" altLang="en-US" dirty="0" smtClean="0">
                <a:latin typeface="Calibri" panose="020F0502020204030204" pitchFamily="34" charset="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4240" y="1906920"/>
              <a:ext cx="8145360" cy="116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20" y="1900080"/>
                <a:ext cx="8156880" cy="11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7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For </a:t>
            </a:r>
            <a:r>
              <a:rPr lang="en-IN" altLang="en-US" dirty="0">
                <a:latin typeface="Calibri" panose="020F0502020204030204" pitchFamily="34" charset="0"/>
              </a:rPr>
              <a:t>example, suppose a source program contains the assignment statement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>
                <a:latin typeface="Calibri" panose="020F0502020204030204" pitchFamily="34" charset="0"/>
              </a:rPr>
              <a:t>The characters in this assignment could be grouped into </a:t>
            </a:r>
            <a:r>
              <a:rPr lang="en-IN" altLang="en-US" dirty="0" smtClean="0">
                <a:latin typeface="Calibri" panose="020F0502020204030204" pitchFamily="34" charset="0"/>
              </a:rPr>
              <a:t>lexemes </a:t>
            </a:r>
            <a:r>
              <a:rPr lang="en-IN" altLang="en-US" dirty="0">
                <a:latin typeface="Calibri" panose="020F0502020204030204" pitchFamily="34" charset="0"/>
              </a:rPr>
              <a:t>and mapped into </a:t>
            </a:r>
            <a:r>
              <a:rPr lang="en-IN" altLang="en-US" dirty="0" smtClean="0">
                <a:latin typeface="Calibri" panose="020F0502020204030204" pitchFamily="34" charset="0"/>
              </a:rPr>
              <a:t>tokens </a:t>
            </a:r>
            <a:r>
              <a:rPr lang="en-IN" altLang="en-US" dirty="0">
                <a:latin typeface="Calibri" panose="020F0502020204030204" pitchFamily="34" charset="0"/>
              </a:rPr>
              <a:t>passed on to the syntax </a:t>
            </a:r>
            <a:r>
              <a:rPr lang="en-IN" altLang="en-US" dirty="0" err="1" smtClean="0">
                <a:latin typeface="Calibri" panose="020F0502020204030204" pitchFamily="34" charset="0"/>
              </a:rPr>
              <a:t>analyzer</a:t>
            </a:r>
            <a:endParaRPr lang="en-IN" altLang="en-US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6120" y="1584000"/>
              <a:ext cx="7980120" cy="158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080" y="1577160"/>
                <a:ext cx="7996320" cy="16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0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arenR"/>
            </a:pPr>
            <a:r>
              <a:rPr lang="en-IN" altLang="en-US" dirty="0" smtClean="0">
                <a:latin typeface="Calibri" panose="020F0502020204030204" pitchFamily="34" charset="0"/>
              </a:rPr>
              <a:t>position </a:t>
            </a:r>
            <a:r>
              <a:rPr lang="en-IN" altLang="en-US" dirty="0">
                <a:latin typeface="Calibri" panose="020F0502020204030204" pitchFamily="34" charset="0"/>
              </a:rPr>
              <a:t>is a lexeme that would be mapped into a token </a:t>
            </a:r>
            <a:r>
              <a:rPr lang="en-IN" altLang="en-US" dirty="0" smtClean="0">
                <a:latin typeface="Calibri" panose="020F0502020204030204" pitchFamily="34" charset="0"/>
              </a:rPr>
              <a:t>&lt;id,1&gt;, </a:t>
            </a: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where id is </a:t>
            </a:r>
            <a:r>
              <a:rPr lang="en-IN" altLang="en-US" dirty="0">
                <a:latin typeface="Calibri" panose="020F0502020204030204" pitchFamily="34" charset="0"/>
              </a:rPr>
              <a:t>an abstract symbol standing for </a:t>
            </a:r>
            <a:r>
              <a:rPr lang="en-IN" altLang="en-US" dirty="0" smtClean="0">
                <a:latin typeface="Calibri" panose="020F0502020204030204" pitchFamily="34" charset="0"/>
              </a:rPr>
              <a:t>identifier and </a:t>
            </a: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1 </a:t>
            </a:r>
            <a:r>
              <a:rPr lang="en-IN" altLang="en-US" dirty="0">
                <a:latin typeface="Calibri" panose="020F0502020204030204" pitchFamily="34" charset="0"/>
              </a:rPr>
              <a:t>points to the </a:t>
            </a:r>
            <a:r>
              <a:rPr lang="en-IN" altLang="en-US" dirty="0" smtClean="0">
                <a:latin typeface="Calibri" panose="020F0502020204030204" pitchFamily="34" charset="0"/>
              </a:rPr>
              <a:t>symbol-table </a:t>
            </a:r>
            <a:r>
              <a:rPr lang="en-IN" altLang="en-US" dirty="0">
                <a:latin typeface="Calibri" panose="020F0502020204030204" pitchFamily="34" charset="0"/>
              </a:rPr>
              <a:t>entry for position.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The </a:t>
            </a:r>
            <a:r>
              <a:rPr lang="en-IN" altLang="en-US" dirty="0">
                <a:latin typeface="Calibri" panose="020F0502020204030204" pitchFamily="34" charset="0"/>
              </a:rPr>
              <a:t>symbol-table entry for an </a:t>
            </a:r>
            <a:r>
              <a:rPr lang="en-IN" altLang="en-US" dirty="0" smtClean="0">
                <a:latin typeface="Calibri" panose="020F0502020204030204" pitchFamily="34" charset="0"/>
              </a:rPr>
              <a:t>identifier holds information </a:t>
            </a:r>
            <a:r>
              <a:rPr lang="en-IN" altLang="en-US" dirty="0">
                <a:latin typeface="Calibri" panose="020F0502020204030204" pitchFamily="34" charset="0"/>
              </a:rPr>
              <a:t>about the </a:t>
            </a:r>
            <a:r>
              <a:rPr lang="en-IN" altLang="en-US" dirty="0" smtClean="0">
                <a:latin typeface="Calibri" panose="020F0502020204030204" pitchFamily="34" charset="0"/>
              </a:rPr>
              <a:t>identifier</a:t>
            </a:r>
            <a:r>
              <a:rPr lang="en-IN" altLang="en-US" dirty="0">
                <a:latin typeface="Calibri" panose="020F0502020204030204" pitchFamily="34" charset="0"/>
              </a:rPr>
              <a:t>, such as its name and type.</a:t>
            </a: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	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0320" y="1581840"/>
              <a:ext cx="8125200" cy="474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480" y="1573920"/>
                <a:ext cx="8146440" cy="47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4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/>
              <a:t>The assignment symbol = is a lexeme that is mapped into the token </a:t>
            </a:r>
            <a:r>
              <a:rPr lang="en-IN" altLang="en-US" dirty="0" smtClean="0"/>
              <a:t>&lt; = &gt;</a:t>
            </a:r>
            <a:endParaRPr lang="en-IN" altLang="en-US" dirty="0"/>
          </a:p>
          <a:p>
            <a:pPr>
              <a:lnSpc>
                <a:spcPct val="90000"/>
              </a:lnSpc>
            </a:pPr>
            <a:r>
              <a:rPr lang="en-IN" altLang="en-US" dirty="0"/>
              <a:t>Since this token needs no attribute-value, we have omitted the </a:t>
            </a:r>
            <a:r>
              <a:rPr lang="en-IN" altLang="en-US" dirty="0" smtClean="0"/>
              <a:t>second component</a:t>
            </a:r>
            <a:r>
              <a:rPr lang="en-IN" altLang="en-US" dirty="0"/>
              <a:t>. </a:t>
            </a:r>
            <a:endParaRPr lang="en-IN" altLang="en-US" dirty="0" smtClean="0"/>
          </a:p>
          <a:p>
            <a:pPr>
              <a:lnSpc>
                <a:spcPct val="90000"/>
              </a:lnSpc>
            </a:pPr>
            <a:r>
              <a:rPr lang="en-IN" altLang="en-US" dirty="0" smtClean="0"/>
              <a:t>We </a:t>
            </a:r>
            <a:r>
              <a:rPr lang="en-IN" altLang="en-US" dirty="0"/>
              <a:t>could have used any abstract symbol such as assign </a:t>
            </a:r>
            <a:r>
              <a:rPr lang="en-IN" altLang="en-US" dirty="0" smtClean="0"/>
              <a:t>for the </a:t>
            </a:r>
            <a:r>
              <a:rPr lang="en-IN" altLang="en-US" dirty="0"/>
              <a:t>token-name, but for notational convenience we have chosen to use </a:t>
            </a:r>
            <a:r>
              <a:rPr lang="en-IN" altLang="en-US" dirty="0" smtClean="0"/>
              <a:t>the lexeme </a:t>
            </a:r>
            <a:r>
              <a:rPr lang="en-IN" altLang="en-US" dirty="0"/>
              <a:t>itself as the name of the abstract symbol.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74280" y="552600"/>
              <a:ext cx="7101000" cy="230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60" y="546840"/>
                <a:ext cx="7120440" cy="23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1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initial </a:t>
            </a:r>
            <a:r>
              <a:rPr lang="en-IN" altLang="en-US" dirty="0">
                <a:latin typeface="Calibri" panose="020F0502020204030204" pitchFamily="34" charset="0"/>
              </a:rPr>
              <a:t>is a lexeme that is mapped into the token </a:t>
            </a:r>
            <a:r>
              <a:rPr lang="en-IN" altLang="en-US" dirty="0" smtClean="0">
                <a:latin typeface="Calibri" panose="020F0502020204030204" pitchFamily="34" charset="0"/>
              </a:rPr>
              <a:t>&lt;id, 2&gt;, </a:t>
            </a:r>
          </a:p>
          <a:p>
            <a:pPr lvl="1">
              <a:lnSpc>
                <a:spcPct val="90000"/>
              </a:lnSpc>
            </a:pPr>
            <a:r>
              <a:rPr lang="en-IN" altLang="en-US" sz="2400" dirty="0" smtClean="0">
                <a:latin typeface="Calibri" panose="020F0502020204030204" pitchFamily="34" charset="0"/>
              </a:rPr>
              <a:t>where </a:t>
            </a:r>
            <a:r>
              <a:rPr lang="en-IN" altLang="en-US" sz="2400" dirty="0">
                <a:latin typeface="Calibri" panose="020F0502020204030204" pitchFamily="34" charset="0"/>
              </a:rPr>
              <a:t>2 </a:t>
            </a:r>
            <a:r>
              <a:rPr lang="en-IN" altLang="en-US" sz="2400" dirty="0" smtClean="0">
                <a:latin typeface="Calibri" panose="020F0502020204030204" pitchFamily="34" charset="0"/>
              </a:rPr>
              <a:t>points to </a:t>
            </a:r>
            <a:r>
              <a:rPr lang="en-IN" altLang="en-US" sz="2400" dirty="0">
                <a:latin typeface="Calibri" panose="020F0502020204030204" pitchFamily="34" charset="0"/>
              </a:rPr>
              <a:t>the symbol-table entry for initial</a:t>
            </a:r>
            <a:r>
              <a:rPr lang="en-IN" altLang="en-US" sz="2400" dirty="0" smtClean="0">
                <a:latin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IN" altLang="en-US" sz="2400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>
                <a:latin typeface="Calibri" panose="020F0502020204030204" pitchFamily="34" charset="0"/>
              </a:rPr>
              <a:t>+ is a lexeme that is mapped into the token </a:t>
            </a:r>
            <a:r>
              <a:rPr lang="en-IN" altLang="en-US" dirty="0" smtClean="0">
                <a:latin typeface="Calibri" panose="020F0502020204030204" pitchFamily="34" charset="0"/>
              </a:rPr>
              <a:t>&lt;+&gt;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rate </a:t>
            </a:r>
            <a:r>
              <a:rPr lang="en-IN" altLang="en-US" dirty="0">
                <a:latin typeface="Calibri" panose="020F0502020204030204" pitchFamily="34" charset="0"/>
              </a:rPr>
              <a:t>is a lexeme that is mapped into the token </a:t>
            </a:r>
            <a:r>
              <a:rPr lang="en-IN" altLang="en-US" dirty="0" smtClean="0">
                <a:latin typeface="Calibri" panose="020F0502020204030204" pitchFamily="34" charset="0"/>
              </a:rPr>
              <a:t>&lt;id, 3&gt;, </a:t>
            </a:r>
          </a:p>
          <a:p>
            <a:pPr lvl="1">
              <a:lnSpc>
                <a:spcPct val="90000"/>
              </a:lnSpc>
            </a:pPr>
            <a:r>
              <a:rPr lang="en-IN" altLang="en-US" sz="2400" dirty="0" smtClean="0">
                <a:latin typeface="Calibri" panose="020F0502020204030204" pitchFamily="34" charset="0"/>
              </a:rPr>
              <a:t>where </a:t>
            </a:r>
            <a:r>
              <a:rPr lang="en-IN" altLang="en-US" sz="2400" dirty="0">
                <a:latin typeface="Calibri" panose="020F0502020204030204" pitchFamily="34" charset="0"/>
              </a:rPr>
              <a:t>3 points </a:t>
            </a:r>
            <a:r>
              <a:rPr lang="en-IN" altLang="en-US" sz="2400" dirty="0" smtClean="0">
                <a:latin typeface="Calibri" panose="020F0502020204030204" pitchFamily="34" charset="0"/>
              </a:rPr>
              <a:t>to the </a:t>
            </a:r>
            <a:r>
              <a:rPr lang="en-IN" altLang="en-US" sz="2400" dirty="0">
                <a:latin typeface="Calibri" panose="020F0502020204030204" pitchFamily="34" charset="0"/>
              </a:rPr>
              <a:t>symbol-table entry for rate</a:t>
            </a:r>
            <a:r>
              <a:rPr lang="en-IN" altLang="en-US" sz="2400" dirty="0" smtClean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7360" y="379440"/>
              <a:ext cx="7661160" cy="4548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960" y="372960"/>
                <a:ext cx="7674120" cy="45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* </a:t>
            </a:r>
            <a:r>
              <a:rPr lang="en-IN" altLang="en-US" dirty="0">
                <a:latin typeface="Calibri" panose="020F0502020204030204" pitchFamily="34" charset="0"/>
              </a:rPr>
              <a:t>is a lexeme that is mapped into the token </a:t>
            </a:r>
            <a:r>
              <a:rPr lang="en-IN" altLang="en-US" dirty="0" smtClean="0">
                <a:latin typeface="Calibri" panose="020F0502020204030204" pitchFamily="34" charset="0"/>
              </a:rPr>
              <a:t>&lt;*&gt;</a:t>
            </a:r>
            <a:endParaRPr lang="en-IN" altLang="en-US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60 </a:t>
            </a:r>
            <a:r>
              <a:rPr lang="en-IN" altLang="en-US" dirty="0">
                <a:latin typeface="Calibri" panose="020F0502020204030204" pitchFamily="34" charset="0"/>
              </a:rPr>
              <a:t>is a lexeme that is mapped into the token </a:t>
            </a:r>
            <a:r>
              <a:rPr lang="en-IN" altLang="en-US" dirty="0" smtClean="0">
                <a:latin typeface="Calibri" panose="020F0502020204030204" pitchFamily="34" charset="0"/>
              </a:rPr>
              <a:t>&lt;60&gt;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Blanks </a:t>
            </a:r>
            <a:r>
              <a:rPr lang="en-IN" altLang="en-US" dirty="0">
                <a:latin typeface="Calibri" panose="020F0502020204030204" pitchFamily="34" charset="0"/>
              </a:rPr>
              <a:t>separating the lexemes would be discarded by the lexical </a:t>
            </a:r>
            <a:r>
              <a:rPr lang="en-IN" altLang="en-US" dirty="0" err="1">
                <a:latin typeface="Calibri" panose="020F0502020204030204" pitchFamily="34" charset="0"/>
              </a:rPr>
              <a:t>analyzer</a:t>
            </a:r>
            <a:r>
              <a:rPr lang="en-IN" altLang="en-US" dirty="0">
                <a:latin typeface="Calibri" panose="020F0502020204030204" pitchFamily="34" charset="0"/>
              </a:rPr>
              <a:t>.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8840" y="1462320"/>
              <a:ext cx="6937200" cy="272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080" y="1456920"/>
                <a:ext cx="6952320" cy="27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3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IN" altLang="en-US" dirty="0" smtClean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position </a:t>
            </a:r>
            <a:r>
              <a:rPr lang="en-IN" altLang="en-US" b="1" dirty="0">
                <a:latin typeface="Calibri" panose="020F0502020204030204" pitchFamily="34" charset="0"/>
              </a:rPr>
              <a:t>= initial + rate * 60 </a:t>
            </a:r>
            <a:endParaRPr lang="en-IN" altLang="en-US" b="1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>
                <a:latin typeface="Calibri" panose="020F0502020204030204" pitchFamily="34" charset="0"/>
              </a:rPr>
              <a:t>the representation of the assignment statement </a:t>
            </a:r>
            <a:r>
              <a:rPr lang="en-IN" altLang="en-US" dirty="0" smtClean="0">
                <a:latin typeface="Calibri" panose="020F0502020204030204" pitchFamily="34" charset="0"/>
              </a:rPr>
              <a:t>after lexical analysis </a:t>
            </a:r>
            <a:r>
              <a:rPr lang="en-IN" altLang="en-US" dirty="0">
                <a:latin typeface="Calibri" panose="020F0502020204030204" pitchFamily="34" charset="0"/>
              </a:rPr>
              <a:t>as the sequence of tokens</a:t>
            </a:r>
          </a:p>
          <a:p>
            <a:pPr marL="0" indent="0">
              <a:lnSpc>
                <a:spcPct val="90000"/>
              </a:lnSpc>
              <a:buNone/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>
                <a:latin typeface="Calibri" panose="020F0502020204030204" pitchFamily="34" charset="0"/>
              </a:rPr>
              <a:t>	</a:t>
            </a:r>
            <a:r>
              <a:rPr lang="en-IN" altLang="en-US" b="1" dirty="0" smtClean="0">
                <a:latin typeface="Calibri" panose="020F0502020204030204" pitchFamily="34" charset="0"/>
              </a:rPr>
              <a:t>&lt;id,1&gt; &lt; = &gt; &lt;id, 2&gt; &lt;+&gt; &lt;id, 3&gt;&lt;*&gt;&lt;60&gt;</a:t>
            </a:r>
            <a:endParaRPr lang="en-IN" altLang="en-US" b="1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In </a:t>
            </a:r>
            <a:r>
              <a:rPr lang="en-IN" altLang="en-US" dirty="0">
                <a:latin typeface="Calibri" panose="020F0502020204030204" pitchFamily="34" charset="0"/>
              </a:rPr>
              <a:t>this representation, the token names =, +, and </a:t>
            </a:r>
            <a:r>
              <a:rPr lang="en-IN" altLang="en-US" dirty="0" smtClean="0">
                <a:latin typeface="Calibri" panose="020F0502020204030204" pitchFamily="34" charset="0"/>
              </a:rPr>
              <a:t>* </a:t>
            </a:r>
            <a:r>
              <a:rPr lang="en-IN" altLang="en-US" dirty="0">
                <a:latin typeface="Calibri" panose="020F0502020204030204" pitchFamily="34" charset="0"/>
              </a:rPr>
              <a:t>are abstract symbols </a:t>
            </a:r>
            <a:r>
              <a:rPr lang="en-IN" altLang="en-US" dirty="0" smtClean="0">
                <a:latin typeface="Calibri" panose="020F0502020204030204" pitchFamily="34" charset="0"/>
              </a:rPr>
              <a:t>for the </a:t>
            </a:r>
            <a:r>
              <a:rPr lang="en-IN" altLang="en-US" dirty="0">
                <a:latin typeface="Calibri" panose="020F0502020204030204" pitchFamily="34" charset="0"/>
              </a:rPr>
              <a:t>assignment, addition, and multiplication operators, respectively.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2280" y="1063800"/>
              <a:ext cx="6381360" cy="324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052640"/>
                <a:ext cx="6397200" cy="32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>
            <a:normAutofit/>
          </a:bodyPr>
          <a:lstStyle/>
          <a:p>
            <a:r>
              <a:rPr lang="en-IN" sz="2400" dirty="0"/>
              <a:t>A compiler is a software that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translates </a:t>
            </a:r>
            <a:r>
              <a:rPr lang="en-IN" sz="2400" dirty="0"/>
              <a:t>the code written in one language to some other language </a:t>
            </a:r>
            <a:endParaRPr lang="en-IN" sz="2400" dirty="0" smtClean="0"/>
          </a:p>
          <a:p>
            <a:pPr lvl="1"/>
            <a:endParaRPr lang="en-IN" sz="2400" dirty="0"/>
          </a:p>
          <a:p>
            <a:pPr lvl="1"/>
            <a:r>
              <a:rPr lang="en-IN" sz="2400" dirty="0" smtClean="0"/>
              <a:t>without </a:t>
            </a:r>
            <a:r>
              <a:rPr lang="en-IN" sz="2400" dirty="0"/>
              <a:t>changing the meaning of the program. </a:t>
            </a:r>
            <a:endParaRPr lang="en-IN" sz="2400" dirty="0" smtClean="0"/>
          </a:p>
          <a:p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60E0-E52A-4F3B-81A5-BE7625AC3A91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05880" y="4115160"/>
              <a:ext cx="5670000" cy="363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3360" y="4109400"/>
                <a:ext cx="568080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1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A36-6DAF-44D0-AC36-128EEEA78633}" type="slidenum">
              <a:rPr lang="en-US" altLang="en-US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Lexical Analyzer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Puts </a:t>
            </a:r>
            <a:r>
              <a:rPr lang="en-US" altLang="en-US" dirty="0"/>
              <a:t>information about identifiers into the symbol table.</a:t>
            </a:r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Regular </a:t>
            </a:r>
            <a:r>
              <a:rPr lang="en-US" altLang="en-US" dirty="0"/>
              <a:t>expressions are used to describe tokens (lexical constructs).</a:t>
            </a:r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(Deterministic) Finite State Automaton can be used in the implementation of a lexical analyzer.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400" dirty="0"/>
          </a:p>
          <a:p>
            <a:pPr>
              <a:lnSpc>
                <a:spcPct val="90000"/>
              </a:lnSpc>
            </a:pPr>
            <a:endParaRPr lang="en-US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4160" y="2147760"/>
              <a:ext cx="6060240" cy="868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280" y="2136960"/>
                <a:ext cx="6076800" cy="8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4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Syntax Analyzer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second phase of the compiler is syntax analysis or parsing. </a:t>
            </a:r>
          </a:p>
          <a:p>
            <a:endParaRPr lang="en-IN" dirty="0" smtClean="0"/>
          </a:p>
          <a:p>
            <a:r>
              <a:rPr lang="en-IN" dirty="0" smtClean="0"/>
              <a:t>The parser uses the tokens produced by the lexical </a:t>
            </a:r>
            <a:r>
              <a:rPr lang="en-IN" dirty="0" err="1" smtClean="0"/>
              <a:t>analyzer</a:t>
            </a:r>
            <a:r>
              <a:rPr lang="en-IN" dirty="0" smtClean="0"/>
              <a:t> to create a tree-like intermediate representation that depicts the grammatical structure of the token stream. </a:t>
            </a:r>
          </a:p>
          <a:p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BİL744 Derleyici Gerçekleştirimi  (Compiler Design)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773360" y="1629360"/>
              <a:ext cx="6525000" cy="5004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7960" y="1621080"/>
                <a:ext cx="6540840" cy="50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5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Syntax Analyzer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syntax tree for the token stream </a:t>
            </a:r>
            <a:r>
              <a:rPr lang="en-IN" dirty="0" smtClean="0"/>
              <a:t>is: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A typical representation is a syntax tree in which each interior node represents an operation and the children of the node represent the arguments of the operation.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BİL744 Derleyici Gerçekleştirimi  (Compiler Design)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8" y="1988840"/>
            <a:ext cx="6256359" cy="203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930240" y="750600"/>
              <a:ext cx="6712920" cy="4808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400" y="738360"/>
                <a:ext cx="6726600" cy="48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81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A426-1933-46B8-9E65-B07E106F93B1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Parsing Techniques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692" y="1066800"/>
            <a:ext cx="8651631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Depending on how the parse tree is created, there are different parsing techniques.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These parsing techniques are categorized into two groups: 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i="1" dirty="0"/>
              <a:t>Top-Down Parsing, 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i="1" dirty="0"/>
              <a:t>Bottom-Up </a:t>
            </a:r>
            <a:r>
              <a:rPr lang="en-US" altLang="en-US" sz="2400" b="1" i="1" dirty="0" smtClean="0"/>
              <a:t>Parsing</a:t>
            </a:r>
            <a:endParaRPr lang="en-US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642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A426-1933-46B8-9E65-B07E106F93B1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Parsing Techniques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692" y="1066800"/>
            <a:ext cx="8651631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 smtClean="0"/>
              <a:t>Top-Down </a:t>
            </a:r>
            <a:r>
              <a:rPr lang="en-US" altLang="en-US" b="1" dirty="0"/>
              <a:t>Parsing: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Construction of the parse tree starts at the root, and proceeds towards the leaves.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Efficient top-down parsers can be easily constructed by hand.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Recursive Predictive Parsing, Non-Recursive Predictive Parsing (LL Parsing</a:t>
            </a:r>
            <a:r>
              <a:rPr lang="en-US" altLang="en-US" sz="2400" dirty="0" smtClean="0"/>
              <a:t>).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12160" y="1812600"/>
              <a:ext cx="6739920" cy="81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9640" y="1800360"/>
                <a:ext cx="6753600" cy="8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7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A426-1933-46B8-9E65-B07E106F93B1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Parsing Techniques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692" y="1066800"/>
            <a:ext cx="8651631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 smtClean="0"/>
              <a:t>Bottom-Up </a:t>
            </a:r>
            <a:r>
              <a:rPr lang="en-US" altLang="en-US" b="1" dirty="0"/>
              <a:t>Parsing: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Construction of the parse tree starts at the leaves, and proceeds towards the root.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Normally efficient bottom-up parsers are created with the help of some software tools.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Bottom-up parsing is also known as shift-reduce parsing.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Operator-Precedence Parsing – simple, restrictive, easy to implement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LR Parsing – much general form of shift-reduce parsing, LR, SLR, LALR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6360" y="1825560"/>
              <a:ext cx="6541560" cy="321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880" y="1817640"/>
                <a:ext cx="6558120" cy="32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0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Semantics (from Ancient Greek: </a:t>
            </a:r>
            <a:r>
              <a:rPr lang="en-IN" altLang="en-US" dirty="0" err="1" smtClean="0"/>
              <a:t>sēmantikós</a:t>
            </a:r>
            <a:r>
              <a:rPr lang="en-IN" altLang="en-US" dirty="0"/>
              <a:t>, "significant</a:t>
            </a:r>
            <a:r>
              <a:rPr lang="en-IN" altLang="en-US" dirty="0" smtClean="0"/>
              <a:t>")</a:t>
            </a:r>
          </a:p>
          <a:p>
            <a:r>
              <a:rPr lang="en-IN" altLang="en-US" dirty="0" smtClean="0"/>
              <a:t>Is the </a:t>
            </a:r>
            <a:r>
              <a:rPr lang="en-IN" altLang="en-US" dirty="0"/>
              <a:t>study of reference, meaning, or </a:t>
            </a:r>
            <a:r>
              <a:rPr lang="en-IN" altLang="en-US" dirty="0" smtClean="0"/>
              <a:t>truth.</a:t>
            </a:r>
          </a:p>
          <a:p>
            <a:endParaRPr lang="en-IN" altLang="en-US" dirty="0"/>
          </a:p>
          <a:p>
            <a:r>
              <a:rPr lang="en-IN" altLang="en-US" dirty="0"/>
              <a:t>In computer science, the term semantics refers to the meaning of language constructs, as opposed to their form (syntax).</a:t>
            </a:r>
            <a:endParaRPr lang="en-IN" altLang="en-US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70400" y="2033280"/>
              <a:ext cx="6693840" cy="177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720" y="2021040"/>
                <a:ext cx="6701040" cy="17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2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semantic analyzer checks the source program for semantic errors and </a:t>
            </a:r>
            <a:r>
              <a:rPr lang="en-US" altLang="en-US" dirty="0" smtClean="0"/>
              <a:t>gathers </a:t>
            </a:r>
            <a:r>
              <a:rPr lang="en-US" altLang="en-US" dirty="0"/>
              <a:t>the type information for the </a:t>
            </a:r>
            <a:r>
              <a:rPr lang="en-US" altLang="en-US" dirty="0" smtClean="0"/>
              <a:t>subsequent code generation phase.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Type-checking </a:t>
            </a:r>
            <a:r>
              <a:rPr lang="en-US" altLang="en-US" dirty="0"/>
              <a:t>is an important part of semantic analyzer</a:t>
            </a:r>
            <a:r>
              <a:rPr lang="en-US" altLang="en-US" dirty="0" smtClean="0"/>
              <a:t>.</a:t>
            </a:r>
          </a:p>
          <a:p>
            <a:r>
              <a:rPr lang="en-IN" altLang="en-US" dirty="0" smtClean="0"/>
              <a:t>In type checking, the compiler checks that each operator has matching operands.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1880" y="3247920"/>
              <a:ext cx="6368040" cy="49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560" y="3242520"/>
                <a:ext cx="638028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6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For example, </a:t>
            </a:r>
          </a:p>
          <a:p>
            <a:r>
              <a:rPr lang="en-IN" altLang="en-US" dirty="0" smtClean="0"/>
              <a:t>Many programming language definitions require an array index to be an integer; </a:t>
            </a:r>
          </a:p>
          <a:p>
            <a:r>
              <a:rPr lang="en-IN" altLang="en-US" dirty="0" smtClean="0"/>
              <a:t>The compiler must report an error if a floating-point number is used to index an array.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200" y="1377720"/>
              <a:ext cx="8505720" cy="544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600" y="1372320"/>
                <a:ext cx="8522640" cy="54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14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The language specification may permit some type conversions called coercions. </a:t>
            </a:r>
          </a:p>
          <a:p>
            <a:endParaRPr lang="en-IN" altLang="en-US" dirty="0"/>
          </a:p>
          <a:p>
            <a:r>
              <a:rPr lang="en-IN" altLang="en-US" dirty="0" smtClean="0"/>
              <a:t>For example, a binary arithmetic operator may be applied to either a pair of integers or to a pair of  floating-point numbers.</a:t>
            </a:r>
          </a:p>
          <a:p>
            <a:endParaRPr lang="en-IN" altLang="en-US" dirty="0" smtClean="0"/>
          </a:p>
          <a:p>
            <a:r>
              <a:rPr lang="en-IN" altLang="en-US" dirty="0" smtClean="0"/>
              <a:t>If the operator is applied to a floating-point number and an integer, the compiler may convert or coerce the integer into a floating-point number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6000" y="2876400"/>
              <a:ext cx="7234560" cy="294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" y="2867040"/>
                <a:ext cx="7251840" cy="29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</a:t>
            </a:r>
            <a:r>
              <a:rPr lang="en-IN" sz="2400" dirty="0"/>
              <a:t>compiler is also said to </a:t>
            </a:r>
            <a:endParaRPr lang="en-IN" sz="2400" dirty="0" smtClean="0"/>
          </a:p>
          <a:p>
            <a:pPr lvl="1"/>
            <a:r>
              <a:rPr lang="en-IN" sz="2400" dirty="0" smtClean="0"/>
              <a:t>make </a:t>
            </a:r>
            <a:r>
              <a:rPr lang="en-IN" sz="2400" dirty="0"/>
              <a:t>the target code efficient and </a:t>
            </a:r>
            <a:endParaRPr lang="en-IN" sz="2400" dirty="0" smtClean="0"/>
          </a:p>
          <a:p>
            <a:pPr lvl="1"/>
            <a:r>
              <a:rPr lang="en-IN" sz="2400" dirty="0" smtClean="0"/>
              <a:t>optimized </a:t>
            </a:r>
            <a:r>
              <a:rPr lang="en-IN" sz="2400" dirty="0"/>
              <a:t>in terms of time and space.</a:t>
            </a:r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In this example , “C” compiler converts </a:t>
            </a:r>
            <a:r>
              <a:rPr lang="en-IN" sz="2400" dirty="0"/>
              <a:t>high-level language program into assembly </a:t>
            </a:r>
            <a:r>
              <a:rPr lang="en-IN" sz="2400" dirty="0" smtClean="0"/>
              <a:t>language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06C4-DA28-4207-B731-58DE9EF580C5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45822"/>
            <a:ext cx="3874567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74680" y="2267640"/>
              <a:ext cx="8760960" cy="3945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920" y="2260080"/>
                <a:ext cx="8776440" cy="39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0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For the </a:t>
            </a:r>
            <a:r>
              <a:rPr lang="en-IN" altLang="en-US" dirty="0">
                <a:latin typeface="Calibri" panose="020F0502020204030204" pitchFamily="34" charset="0"/>
              </a:rPr>
              <a:t>assignment statement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>
                <a:latin typeface="Calibri" panose="020F0502020204030204" pitchFamily="34" charset="0"/>
              </a:rPr>
              <a:t>	</a:t>
            </a:r>
            <a:r>
              <a:rPr lang="en-IN" altLang="en-US" b="1" dirty="0">
                <a:latin typeface="Calibri" panose="020F0502020204030204" pitchFamily="34" charset="0"/>
              </a:rPr>
              <a:t>position 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Suppose </a:t>
            </a:r>
            <a:r>
              <a:rPr lang="en-IN" altLang="en-US" dirty="0">
                <a:latin typeface="Calibri" panose="020F0502020204030204" pitchFamily="34" charset="0"/>
              </a:rPr>
              <a:t>that position, initial, </a:t>
            </a:r>
            <a:r>
              <a:rPr lang="en-IN" altLang="en-US" dirty="0" smtClean="0">
                <a:latin typeface="Calibri" panose="020F0502020204030204" pitchFamily="34" charset="0"/>
              </a:rPr>
              <a:t>and rate </a:t>
            </a:r>
            <a:r>
              <a:rPr lang="en-IN" altLang="en-US" dirty="0">
                <a:latin typeface="Calibri" panose="020F0502020204030204" pitchFamily="34" charset="0"/>
              </a:rPr>
              <a:t>have been declared to be </a:t>
            </a:r>
            <a:r>
              <a:rPr lang="en-IN" altLang="en-US" dirty="0" smtClean="0">
                <a:latin typeface="Calibri" panose="020F0502020204030204" pitchFamily="34" charset="0"/>
              </a:rPr>
              <a:t> floating-point </a:t>
            </a:r>
            <a:r>
              <a:rPr lang="en-IN" altLang="en-US" dirty="0">
                <a:latin typeface="Calibri" panose="020F0502020204030204" pitchFamily="34" charset="0"/>
              </a:rPr>
              <a:t>numbers, and that the lexeme </a:t>
            </a:r>
            <a:r>
              <a:rPr lang="en-IN" altLang="en-US" dirty="0" smtClean="0">
                <a:latin typeface="Calibri" panose="020F0502020204030204" pitchFamily="34" charset="0"/>
              </a:rPr>
              <a:t>60 by </a:t>
            </a:r>
            <a:r>
              <a:rPr lang="en-IN" altLang="en-US" dirty="0">
                <a:latin typeface="Calibri" panose="020F0502020204030204" pitchFamily="34" charset="0"/>
              </a:rPr>
              <a:t>itself forms an integer. 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76400" y="643320"/>
              <a:ext cx="3889440" cy="165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880" y="634680"/>
                <a:ext cx="3904560" cy="167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0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For the </a:t>
            </a:r>
            <a:r>
              <a:rPr lang="en-IN" altLang="en-US" dirty="0">
                <a:latin typeface="Calibri" panose="020F0502020204030204" pitchFamily="34" charset="0"/>
              </a:rPr>
              <a:t>assignment statement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>
                <a:latin typeface="Calibri" panose="020F0502020204030204" pitchFamily="34" charset="0"/>
              </a:rPr>
              <a:t>	</a:t>
            </a:r>
            <a:r>
              <a:rPr lang="en-IN" altLang="en-US" b="1" dirty="0">
                <a:latin typeface="Calibri" panose="020F0502020204030204" pitchFamily="34" charset="0"/>
              </a:rPr>
              <a:t>position 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The </a:t>
            </a:r>
            <a:r>
              <a:rPr lang="en-IN" altLang="en-US" dirty="0">
                <a:latin typeface="Calibri" panose="020F0502020204030204" pitchFamily="34" charset="0"/>
              </a:rPr>
              <a:t>type checker in the semantic </a:t>
            </a:r>
            <a:r>
              <a:rPr lang="en-IN" altLang="en-US" dirty="0" err="1">
                <a:latin typeface="Calibri" panose="020F0502020204030204" pitchFamily="34" charset="0"/>
              </a:rPr>
              <a:t>analyzer</a:t>
            </a:r>
            <a:r>
              <a:rPr lang="en-IN" altLang="en-US" dirty="0">
                <a:latin typeface="Calibri" panose="020F0502020204030204" pitchFamily="34" charset="0"/>
              </a:rPr>
              <a:t> </a:t>
            </a:r>
            <a:r>
              <a:rPr lang="en-IN" altLang="en-US" dirty="0" smtClean="0">
                <a:latin typeface="Calibri" panose="020F0502020204030204" pitchFamily="34" charset="0"/>
              </a:rPr>
              <a:t>discovers </a:t>
            </a:r>
            <a:r>
              <a:rPr lang="en-IN" altLang="en-US" dirty="0">
                <a:latin typeface="Calibri" panose="020F0502020204030204" pitchFamily="34" charset="0"/>
              </a:rPr>
              <a:t>that the operator </a:t>
            </a:r>
            <a:r>
              <a:rPr lang="en-IN" altLang="en-US" dirty="0" smtClean="0">
                <a:latin typeface="Calibri" panose="020F0502020204030204" pitchFamily="34" charset="0"/>
              </a:rPr>
              <a:t>* is </a:t>
            </a:r>
            <a:r>
              <a:rPr lang="en-IN" altLang="en-US" dirty="0">
                <a:latin typeface="Calibri" panose="020F0502020204030204" pitchFamily="34" charset="0"/>
              </a:rPr>
              <a:t>applied to a </a:t>
            </a:r>
            <a:r>
              <a:rPr lang="en-IN" altLang="en-US" dirty="0" smtClean="0">
                <a:latin typeface="Calibri" panose="020F0502020204030204" pitchFamily="34" charset="0"/>
              </a:rPr>
              <a:t>floating-point </a:t>
            </a:r>
            <a:r>
              <a:rPr lang="en-IN" altLang="en-US" dirty="0">
                <a:latin typeface="Calibri" panose="020F0502020204030204" pitchFamily="34" charset="0"/>
              </a:rPr>
              <a:t>number rate </a:t>
            </a:r>
            <a:r>
              <a:rPr lang="en-IN" altLang="en-US" dirty="0" smtClean="0">
                <a:latin typeface="Calibri" panose="020F0502020204030204" pitchFamily="34" charset="0"/>
              </a:rPr>
              <a:t>and an </a:t>
            </a:r>
            <a:r>
              <a:rPr lang="en-IN" altLang="en-US" dirty="0">
                <a:latin typeface="Calibri" panose="020F0502020204030204" pitchFamily="34" charset="0"/>
              </a:rPr>
              <a:t>integer 60.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In </a:t>
            </a:r>
            <a:r>
              <a:rPr lang="en-IN" altLang="en-US" dirty="0">
                <a:latin typeface="Calibri" panose="020F0502020204030204" pitchFamily="34" charset="0"/>
              </a:rPr>
              <a:t>this case, the integer may be converted into a </a:t>
            </a:r>
            <a:r>
              <a:rPr lang="en-IN" altLang="en-US" dirty="0" smtClean="0">
                <a:latin typeface="Calibri" panose="020F0502020204030204" pitchFamily="34" charset="0"/>
              </a:rPr>
              <a:t>floating-point number.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69160"/>
            <a:ext cx="400203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9160"/>
            <a:ext cx="4485721" cy="145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94160" y="4285800"/>
              <a:ext cx="6549480" cy="257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6240" y="4280760"/>
                <a:ext cx="6571800" cy="25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9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F6A4C-E93E-41CD-8339-C43DC527B20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Semantic Analyzer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For the </a:t>
            </a:r>
            <a:r>
              <a:rPr lang="en-IN" altLang="en-US" dirty="0">
                <a:latin typeface="Calibri" panose="020F0502020204030204" pitchFamily="34" charset="0"/>
              </a:rPr>
              <a:t>assignment statement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altLang="en-US" dirty="0">
                <a:latin typeface="Calibri" panose="020F0502020204030204" pitchFamily="34" charset="0"/>
              </a:rPr>
              <a:t>	</a:t>
            </a:r>
            <a:r>
              <a:rPr lang="en-IN" altLang="en-US" b="1" dirty="0">
                <a:latin typeface="Calibri" panose="020F0502020204030204" pitchFamily="34" charset="0"/>
              </a:rPr>
              <a:t>position = initial + rate * 60 </a:t>
            </a: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The </a:t>
            </a:r>
            <a:r>
              <a:rPr lang="en-IN" altLang="en-US" dirty="0">
                <a:latin typeface="Calibri" panose="020F0502020204030204" pitchFamily="34" charset="0"/>
              </a:rPr>
              <a:t>output of the semantic </a:t>
            </a:r>
            <a:r>
              <a:rPr lang="en-IN" altLang="en-US" dirty="0" err="1">
                <a:latin typeface="Calibri" panose="020F0502020204030204" pitchFamily="34" charset="0"/>
              </a:rPr>
              <a:t>analyzer</a:t>
            </a:r>
            <a:r>
              <a:rPr lang="en-IN" altLang="en-US" dirty="0">
                <a:latin typeface="Calibri" panose="020F0502020204030204" pitchFamily="34" charset="0"/>
              </a:rPr>
              <a:t> has </a:t>
            </a:r>
            <a:r>
              <a:rPr lang="en-IN" altLang="en-US" dirty="0" smtClean="0">
                <a:latin typeface="Calibri" panose="020F0502020204030204" pitchFamily="34" charset="0"/>
              </a:rPr>
              <a:t>an extra </a:t>
            </a:r>
            <a:r>
              <a:rPr lang="en-IN" altLang="en-US" dirty="0">
                <a:latin typeface="Calibri" panose="020F0502020204030204" pitchFamily="34" charset="0"/>
              </a:rPr>
              <a:t>node for the operator </a:t>
            </a:r>
            <a:r>
              <a:rPr lang="en-IN" altLang="en-US" dirty="0" err="1" smtClean="0">
                <a:latin typeface="Calibri" panose="020F0502020204030204" pitchFamily="34" charset="0"/>
              </a:rPr>
              <a:t>inttofloat</a:t>
            </a:r>
            <a:r>
              <a:rPr lang="en-IN" altLang="en-US" dirty="0">
                <a:latin typeface="Calibri" panose="020F0502020204030204" pitchFamily="34" charset="0"/>
              </a:rPr>
              <a:t>,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IN" altLang="en-US" dirty="0" smtClean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altLang="en-US" dirty="0" smtClean="0">
                <a:latin typeface="Calibri" panose="020F0502020204030204" pitchFamily="34" charset="0"/>
              </a:rPr>
              <a:t>which </a:t>
            </a:r>
            <a:r>
              <a:rPr lang="en-IN" altLang="en-US" dirty="0">
                <a:latin typeface="Calibri" panose="020F0502020204030204" pitchFamily="34" charset="0"/>
              </a:rPr>
              <a:t>explicitly converts its </a:t>
            </a:r>
            <a:r>
              <a:rPr lang="en-IN" altLang="en-US" dirty="0" smtClean="0">
                <a:latin typeface="Calibri" panose="020F0502020204030204" pitchFamily="34" charset="0"/>
              </a:rPr>
              <a:t>integer argument </a:t>
            </a:r>
            <a:r>
              <a:rPr lang="en-IN" altLang="en-US" dirty="0">
                <a:latin typeface="Calibri" panose="020F0502020204030204" pitchFamily="34" charset="0"/>
              </a:rPr>
              <a:t>into a </a:t>
            </a:r>
            <a:r>
              <a:rPr lang="en-IN" altLang="en-US" dirty="0" smtClean="0">
                <a:latin typeface="Calibri" panose="020F0502020204030204" pitchFamily="34" charset="0"/>
              </a:rPr>
              <a:t>floating-point </a:t>
            </a:r>
            <a:r>
              <a:rPr lang="en-IN" altLang="en-US" dirty="0">
                <a:latin typeface="Calibri" panose="020F0502020204030204" pitchFamily="34" charset="0"/>
              </a:rPr>
              <a:t>number.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69160"/>
            <a:ext cx="400203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9160"/>
            <a:ext cx="4485721" cy="145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01640" y="2794680"/>
              <a:ext cx="7425360" cy="209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120" y="2788200"/>
                <a:ext cx="7439400" cy="21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9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Code Generation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In the process of translating a source program into target code, a compiler </a:t>
            </a:r>
            <a:r>
              <a:rPr lang="en-IN" altLang="en-US" dirty="0" smtClean="0"/>
              <a:t>may construct </a:t>
            </a:r>
            <a:r>
              <a:rPr lang="en-IN" altLang="en-US" dirty="0"/>
              <a:t>one or more intermediate representations, which can have a </a:t>
            </a:r>
            <a:r>
              <a:rPr lang="en-IN" altLang="en-US" dirty="0" smtClean="0"/>
              <a:t>variety of </a:t>
            </a:r>
            <a:r>
              <a:rPr lang="en-IN" altLang="en-US" dirty="0"/>
              <a:t>forms. </a:t>
            </a:r>
            <a:endParaRPr lang="en-IN" altLang="en-US" dirty="0" smtClean="0"/>
          </a:p>
          <a:p>
            <a:r>
              <a:rPr lang="en-IN" altLang="en-US" dirty="0" smtClean="0"/>
              <a:t>Syntax </a:t>
            </a:r>
            <a:r>
              <a:rPr lang="en-IN" altLang="en-US" dirty="0"/>
              <a:t>trees are a form of intermediate representation; they </a:t>
            </a:r>
            <a:r>
              <a:rPr lang="en-IN" altLang="en-US" dirty="0" smtClean="0"/>
              <a:t>are commonly </a:t>
            </a:r>
            <a:r>
              <a:rPr lang="en-IN" altLang="en-US" dirty="0"/>
              <a:t>used during syntax and semantic analysis</a:t>
            </a:r>
            <a:r>
              <a:rPr lang="en-IN" altLang="en-US" dirty="0" smtClean="0"/>
              <a:t>.</a:t>
            </a:r>
            <a:endParaRPr lang="en-I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3880" y="887040"/>
              <a:ext cx="6453000" cy="246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280" y="880560"/>
                <a:ext cx="6468840" cy="24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3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Code Generation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After </a:t>
            </a:r>
            <a:r>
              <a:rPr lang="en-IN" altLang="en-US" dirty="0"/>
              <a:t>syntax and semantic analysis of the source program, many </a:t>
            </a:r>
            <a:r>
              <a:rPr lang="en-IN" altLang="en-US" dirty="0" smtClean="0"/>
              <a:t>compilers </a:t>
            </a:r>
            <a:r>
              <a:rPr lang="en-IN" altLang="en-US" dirty="0"/>
              <a:t>generate an explicit low-level or machine-like intermediate representation</a:t>
            </a:r>
            <a:r>
              <a:rPr lang="en-IN" altLang="en-US" dirty="0" smtClean="0"/>
              <a:t>, which </a:t>
            </a:r>
            <a:r>
              <a:rPr lang="en-IN" altLang="en-US" dirty="0"/>
              <a:t>we can think of as a program for an abstract machine. </a:t>
            </a:r>
            <a:endParaRPr lang="en-IN" altLang="en-US" dirty="0" smtClean="0"/>
          </a:p>
          <a:p>
            <a:r>
              <a:rPr lang="en-IN" altLang="en-US" dirty="0" smtClean="0"/>
              <a:t>This intermediate </a:t>
            </a:r>
            <a:r>
              <a:rPr lang="en-IN" altLang="en-US" dirty="0"/>
              <a:t>representation should have two important properties: </a:t>
            </a:r>
            <a:endParaRPr lang="en-IN" altLang="en-US" dirty="0" smtClean="0"/>
          </a:p>
          <a:p>
            <a:pPr lvl="1"/>
            <a:r>
              <a:rPr lang="en-IN" altLang="en-US" sz="2400" dirty="0" smtClean="0"/>
              <a:t>it </a:t>
            </a:r>
            <a:r>
              <a:rPr lang="en-IN" altLang="en-US" sz="2400" dirty="0"/>
              <a:t>should be easy </a:t>
            </a:r>
            <a:r>
              <a:rPr lang="en-IN" altLang="en-US" sz="2400" dirty="0" smtClean="0"/>
              <a:t>to produce </a:t>
            </a:r>
            <a:r>
              <a:rPr lang="en-IN" altLang="en-US" sz="2400" dirty="0"/>
              <a:t>and </a:t>
            </a:r>
            <a:endParaRPr lang="en-IN" altLang="en-US" sz="2400" dirty="0" smtClean="0"/>
          </a:p>
          <a:p>
            <a:pPr lvl="1"/>
            <a:r>
              <a:rPr lang="en-IN" altLang="en-US" sz="2400" dirty="0" smtClean="0"/>
              <a:t>it </a:t>
            </a:r>
            <a:r>
              <a:rPr lang="en-IN" altLang="en-US" sz="2400" dirty="0"/>
              <a:t>should be easy to translate into the target machine.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91960" y="3984120"/>
              <a:ext cx="1883880" cy="12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4760" y="3977640"/>
                <a:ext cx="190044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6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Code Generation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The output of the </a:t>
            </a:r>
            <a:r>
              <a:rPr lang="en-IN" altLang="en-US" dirty="0" smtClean="0"/>
              <a:t>intermediate </a:t>
            </a:r>
            <a:r>
              <a:rPr lang="en-IN" altLang="en-US" dirty="0"/>
              <a:t>code generator in </a:t>
            </a:r>
            <a:r>
              <a:rPr lang="en-IN" altLang="en-US" dirty="0" smtClean="0"/>
              <a:t>Figure </a:t>
            </a:r>
            <a:r>
              <a:rPr lang="en-IN" altLang="en-US" dirty="0"/>
              <a:t>consists of the three-address code sequence</a:t>
            </a:r>
            <a:endParaRPr lang="en-US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91241"/>
            <a:ext cx="3649563" cy="174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39552" y="4869160"/>
            <a:ext cx="8034479" cy="1512168"/>
            <a:chOff x="539552" y="4869160"/>
            <a:chExt cx="8034479" cy="1512168"/>
          </a:xfrm>
        </p:grpSpPr>
        <p:sp>
          <p:nvSpPr>
            <p:cNvPr id="2" name="Rectangle 1"/>
            <p:cNvSpPr/>
            <p:nvPr/>
          </p:nvSpPr>
          <p:spPr>
            <a:xfrm>
              <a:off x="539552" y="5301208"/>
              <a:ext cx="3871573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IN" altLang="en-US" b="1" dirty="0" smtClean="0">
                  <a:latin typeface="Calibri" panose="020F0502020204030204" pitchFamily="34" charset="0"/>
                </a:rPr>
                <a:t>&lt;id,1</a:t>
              </a:r>
              <a:r>
                <a:rPr lang="en-IN" altLang="en-US" b="1" dirty="0">
                  <a:latin typeface="Calibri" panose="020F0502020204030204" pitchFamily="34" charset="0"/>
                </a:rPr>
                <a:t>&gt; &lt; = &gt; &lt;id, 2&gt; &lt;+&gt; &lt;id, 3&gt;&lt;*&gt;&lt;60&gt;</a:t>
              </a: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869160"/>
              <a:ext cx="4002031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rame 4"/>
          <p:cNvSpPr/>
          <p:nvPr/>
        </p:nvSpPr>
        <p:spPr bwMode="auto">
          <a:xfrm>
            <a:off x="298020" y="4532016"/>
            <a:ext cx="8568952" cy="2209352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02680" y="1922040"/>
              <a:ext cx="7585560" cy="4811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560" y="1915200"/>
                <a:ext cx="7601760" cy="48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4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Code Generation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An </a:t>
            </a:r>
            <a:r>
              <a:rPr lang="en-IN" altLang="en-US" dirty="0"/>
              <a:t>intermediate form called three-address code</a:t>
            </a:r>
            <a:r>
              <a:rPr lang="en-IN" altLang="en-US" dirty="0" smtClean="0"/>
              <a:t>, </a:t>
            </a:r>
          </a:p>
          <a:p>
            <a:endParaRPr lang="en-IN" altLang="en-US" dirty="0" smtClean="0"/>
          </a:p>
          <a:p>
            <a:r>
              <a:rPr lang="en-IN" altLang="en-US" dirty="0" smtClean="0"/>
              <a:t>Which </a:t>
            </a:r>
            <a:r>
              <a:rPr lang="en-IN" altLang="en-US" dirty="0"/>
              <a:t>consists of a sequence of assembly-like instructions with three </a:t>
            </a:r>
            <a:r>
              <a:rPr lang="en-IN" altLang="en-US" dirty="0" smtClean="0"/>
              <a:t>operands per </a:t>
            </a:r>
            <a:r>
              <a:rPr lang="en-IN" altLang="en-US" dirty="0"/>
              <a:t>instruction. </a:t>
            </a:r>
            <a:endParaRPr lang="en-IN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93176"/>
            <a:ext cx="3649563" cy="174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1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Code Generation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08720"/>
            <a:ext cx="8651631" cy="5105400"/>
          </a:xfrm>
        </p:spPr>
        <p:txBody>
          <a:bodyPr/>
          <a:lstStyle/>
          <a:p>
            <a:r>
              <a:rPr lang="en-IN" altLang="en-US" dirty="0" smtClean="0">
                <a:latin typeface="Calibri" panose="020F0502020204030204" pitchFamily="34" charset="0"/>
              </a:rPr>
              <a:t>Main points about </a:t>
            </a:r>
            <a:r>
              <a:rPr lang="en-IN" altLang="en-US" dirty="0">
                <a:latin typeface="Calibri" panose="020F0502020204030204" pitchFamily="34" charset="0"/>
              </a:rPr>
              <a:t>three-address instructions</a:t>
            </a:r>
            <a:r>
              <a:rPr lang="en-IN" altLang="en-US" dirty="0" smtClean="0">
                <a:latin typeface="Calibri" panose="020F0502020204030204" pitchFamily="34" charset="0"/>
              </a:rPr>
              <a:t>.</a:t>
            </a:r>
          </a:p>
          <a:p>
            <a:endParaRPr lang="en-IN" altLang="en-US" dirty="0">
              <a:latin typeface="Calibri" panose="020F0502020204030204" pitchFamily="34" charset="0"/>
            </a:endParaRPr>
          </a:p>
          <a:p>
            <a:endParaRPr lang="en-IN" altLang="en-US" dirty="0" smtClean="0">
              <a:latin typeface="Calibri" panose="020F0502020204030204" pitchFamily="34" charset="0"/>
            </a:endParaRPr>
          </a:p>
          <a:p>
            <a:endParaRPr lang="en-IN" altLang="en-US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IN" altLang="en-US" dirty="0" smtClean="0">
                <a:latin typeface="Calibri" panose="020F0502020204030204" pitchFamily="34" charset="0"/>
              </a:rPr>
              <a:t>Each </a:t>
            </a:r>
            <a:r>
              <a:rPr lang="en-IN" altLang="en-US" dirty="0">
                <a:latin typeface="Calibri" panose="020F0502020204030204" pitchFamily="34" charset="0"/>
              </a:rPr>
              <a:t>three-address assignment instruction has at most one operator on </a:t>
            </a:r>
            <a:r>
              <a:rPr lang="en-IN" altLang="en-US" dirty="0" smtClean="0">
                <a:latin typeface="Calibri" panose="020F0502020204030204" pitchFamily="34" charset="0"/>
              </a:rPr>
              <a:t>the right </a:t>
            </a:r>
            <a:r>
              <a:rPr lang="en-IN" altLang="en-US" dirty="0">
                <a:latin typeface="Calibri" panose="020F0502020204030204" pitchFamily="34" charset="0"/>
              </a:rPr>
              <a:t>side. </a:t>
            </a:r>
            <a:r>
              <a:rPr lang="en-IN" altLang="en-US" dirty="0" smtClean="0">
                <a:latin typeface="Calibri" panose="020F0502020204030204" pitchFamily="34" charset="0"/>
              </a:rPr>
              <a:t>Thus</a:t>
            </a:r>
            <a:r>
              <a:rPr lang="en-IN" altLang="en-US" dirty="0">
                <a:latin typeface="Calibri" panose="020F0502020204030204" pitchFamily="34" charset="0"/>
              </a:rPr>
              <a:t>, these instructions </a:t>
            </a:r>
            <a:r>
              <a:rPr lang="en-IN" altLang="en-US" dirty="0" smtClean="0">
                <a:latin typeface="Calibri" panose="020F0502020204030204" pitchFamily="34" charset="0"/>
              </a:rPr>
              <a:t>fix </a:t>
            </a:r>
            <a:r>
              <a:rPr lang="en-IN" altLang="en-US" dirty="0">
                <a:latin typeface="Calibri" panose="020F0502020204030204" pitchFamily="34" charset="0"/>
              </a:rPr>
              <a:t>the order in which operations are to </a:t>
            </a:r>
            <a:r>
              <a:rPr lang="en-IN" altLang="en-US" dirty="0" smtClean="0">
                <a:latin typeface="Calibri" panose="020F0502020204030204" pitchFamily="34" charset="0"/>
              </a:rPr>
              <a:t>be done</a:t>
            </a:r>
            <a:r>
              <a:rPr lang="en-IN" altLang="en-US" dirty="0">
                <a:latin typeface="Calibri" panose="020F0502020204030204" pitchFamily="34" charset="0"/>
              </a:rPr>
              <a:t>; the multiplication precedes the addition in the source program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IN" altLang="en-US" dirty="0" smtClean="0">
                <a:latin typeface="Calibri" panose="020F0502020204030204" pitchFamily="34" charset="0"/>
              </a:rPr>
              <a:t>The </a:t>
            </a:r>
            <a:r>
              <a:rPr lang="en-IN" altLang="en-US" dirty="0">
                <a:latin typeface="Calibri" panose="020F0502020204030204" pitchFamily="34" charset="0"/>
              </a:rPr>
              <a:t>compiler must generate a temporary name to hold the value </a:t>
            </a:r>
            <a:r>
              <a:rPr lang="en-IN" altLang="en-US" dirty="0" smtClean="0">
                <a:latin typeface="Calibri" panose="020F0502020204030204" pitchFamily="34" charset="0"/>
              </a:rPr>
              <a:t>computed by </a:t>
            </a:r>
            <a:r>
              <a:rPr lang="en-IN" altLang="en-US" dirty="0">
                <a:latin typeface="Calibri" panose="020F0502020204030204" pitchFamily="34" charset="0"/>
              </a:rPr>
              <a:t>a three-address instruction.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IN" altLang="en-US" dirty="0" smtClean="0">
                <a:latin typeface="Calibri" panose="020F0502020204030204" pitchFamily="34" charset="0"/>
              </a:rPr>
              <a:t>Some “three-address </a:t>
            </a:r>
            <a:r>
              <a:rPr lang="en-IN" altLang="en-US" dirty="0">
                <a:latin typeface="Calibri" panose="020F0502020204030204" pitchFamily="34" charset="0"/>
              </a:rPr>
              <a:t>instructions" </a:t>
            </a:r>
            <a:r>
              <a:rPr lang="en-IN" altLang="en-US" dirty="0" smtClean="0">
                <a:latin typeface="Calibri" panose="020F0502020204030204" pitchFamily="34" charset="0"/>
              </a:rPr>
              <a:t>like the first </a:t>
            </a:r>
            <a:r>
              <a:rPr lang="en-IN" altLang="en-US" dirty="0">
                <a:latin typeface="Calibri" panose="020F0502020204030204" pitchFamily="34" charset="0"/>
              </a:rPr>
              <a:t>and last in the sequence </a:t>
            </a:r>
            <a:r>
              <a:rPr lang="en-IN" altLang="en-US" dirty="0" smtClean="0">
                <a:latin typeface="Calibri" panose="020F0502020204030204" pitchFamily="34" charset="0"/>
              </a:rPr>
              <a:t>above</a:t>
            </a:r>
            <a:r>
              <a:rPr lang="en-IN" altLang="en-US" dirty="0">
                <a:latin typeface="Calibri" panose="020F0502020204030204" pitchFamily="34" charset="0"/>
              </a:rPr>
              <a:t>, have fewer than three operands.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42655"/>
            <a:ext cx="2676524" cy="127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4960" y="1258200"/>
              <a:ext cx="7123680" cy="417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1720" y="1247040"/>
                <a:ext cx="7141320" cy="41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9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Optimization of Intermediate Code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908720"/>
            <a:ext cx="4392488" cy="5105400"/>
          </a:xfrm>
        </p:spPr>
        <p:txBody>
          <a:bodyPr/>
          <a:lstStyle/>
          <a:p>
            <a:r>
              <a:rPr lang="en-IN" altLang="en-US" dirty="0">
                <a:latin typeface="Calibri" panose="020F0502020204030204" pitchFamily="34" charset="0"/>
              </a:rPr>
              <a:t>Some compilers have a machine-independent optimization phase </a:t>
            </a:r>
            <a:r>
              <a:rPr lang="en-IN" altLang="en-US" dirty="0" smtClean="0">
                <a:latin typeface="Calibri" panose="020F0502020204030204" pitchFamily="34" charset="0"/>
              </a:rPr>
              <a:t>between the </a:t>
            </a:r>
            <a:r>
              <a:rPr lang="en-IN" altLang="en-US" dirty="0">
                <a:latin typeface="Calibri" panose="020F0502020204030204" pitchFamily="34" charset="0"/>
              </a:rPr>
              <a:t>front end and the back end. 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3" r="6003"/>
          <a:stretch/>
        </p:blipFill>
        <p:spPr bwMode="auto">
          <a:xfrm>
            <a:off x="4843095" y="980728"/>
            <a:ext cx="3617337" cy="526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77880" y="1395000"/>
              <a:ext cx="4443840" cy="492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480" y="1388520"/>
                <a:ext cx="4463640" cy="49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Optimization of Intermediate Code</a:t>
            </a:r>
            <a:endParaRPr lang="en-US" altLang="en-US" dirty="0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908720"/>
            <a:ext cx="4392488" cy="5105400"/>
          </a:xfrm>
        </p:spPr>
        <p:txBody>
          <a:bodyPr/>
          <a:lstStyle/>
          <a:p>
            <a:r>
              <a:rPr lang="en-IN" altLang="en-US" dirty="0" smtClean="0">
                <a:latin typeface="Calibri" panose="020F0502020204030204" pitchFamily="34" charset="0"/>
              </a:rPr>
              <a:t>The </a:t>
            </a:r>
            <a:r>
              <a:rPr lang="en-IN" altLang="en-US" dirty="0">
                <a:latin typeface="Calibri" panose="020F0502020204030204" pitchFamily="34" charset="0"/>
              </a:rPr>
              <a:t>purpose of this optimization phase is </a:t>
            </a:r>
            <a:r>
              <a:rPr lang="en-IN" altLang="en-US" dirty="0" smtClean="0">
                <a:latin typeface="Calibri" panose="020F0502020204030204" pitchFamily="34" charset="0"/>
              </a:rPr>
              <a:t>:</a:t>
            </a:r>
          </a:p>
          <a:p>
            <a:r>
              <a:rPr lang="en-IN" altLang="en-US" dirty="0" smtClean="0">
                <a:latin typeface="Calibri" panose="020F0502020204030204" pitchFamily="34" charset="0"/>
              </a:rPr>
              <a:t>To perform </a:t>
            </a:r>
            <a:r>
              <a:rPr lang="en-IN" altLang="en-US" dirty="0">
                <a:latin typeface="Calibri" panose="020F0502020204030204" pitchFamily="34" charset="0"/>
              </a:rPr>
              <a:t>transformations on the intermediate representation, </a:t>
            </a:r>
            <a:endParaRPr lang="en-IN" altLang="en-US" dirty="0" smtClean="0">
              <a:latin typeface="Calibri" panose="020F0502020204030204" pitchFamily="34" charset="0"/>
            </a:endParaRPr>
          </a:p>
          <a:p>
            <a:r>
              <a:rPr lang="en-IN" altLang="en-US" dirty="0" smtClean="0">
                <a:latin typeface="Calibri" panose="020F0502020204030204" pitchFamily="34" charset="0"/>
              </a:rPr>
              <a:t>so </a:t>
            </a:r>
            <a:r>
              <a:rPr lang="en-IN" altLang="en-US" dirty="0">
                <a:latin typeface="Calibri" panose="020F0502020204030204" pitchFamily="34" charset="0"/>
              </a:rPr>
              <a:t>that the </a:t>
            </a:r>
            <a:r>
              <a:rPr lang="en-IN" altLang="en-US" dirty="0" smtClean="0">
                <a:latin typeface="Calibri" panose="020F0502020204030204" pitchFamily="34" charset="0"/>
              </a:rPr>
              <a:t>back end </a:t>
            </a:r>
            <a:r>
              <a:rPr lang="en-IN" altLang="en-US" dirty="0">
                <a:latin typeface="Calibri" panose="020F0502020204030204" pitchFamily="34" charset="0"/>
              </a:rPr>
              <a:t>can produce a better target program than it would have otherwise </a:t>
            </a:r>
            <a:r>
              <a:rPr lang="en-IN" altLang="en-US" dirty="0" smtClean="0">
                <a:latin typeface="Calibri" panose="020F0502020204030204" pitchFamily="34" charset="0"/>
              </a:rPr>
              <a:t>produced </a:t>
            </a:r>
            <a:r>
              <a:rPr lang="en-IN" altLang="en-US" dirty="0">
                <a:latin typeface="Calibri" panose="020F0502020204030204" pitchFamily="34" charset="0"/>
              </a:rPr>
              <a:t>from an </a:t>
            </a:r>
            <a:r>
              <a:rPr lang="en-IN" altLang="en-US" dirty="0" err="1">
                <a:latin typeface="Calibri" panose="020F0502020204030204" pitchFamily="34" charset="0"/>
              </a:rPr>
              <a:t>unoptimized</a:t>
            </a:r>
            <a:r>
              <a:rPr lang="en-IN" altLang="en-US" dirty="0">
                <a:latin typeface="Calibri" panose="020F0502020204030204" pitchFamily="34" charset="0"/>
              </a:rPr>
              <a:t> intermediate representation. 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3" r="6003"/>
          <a:stretch/>
        </p:blipFill>
        <p:spPr bwMode="auto">
          <a:xfrm>
            <a:off x="4843095" y="980728"/>
            <a:ext cx="3617337" cy="526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4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/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003232" cy="5361459"/>
          </a:xfrm>
        </p:spPr>
        <p:txBody>
          <a:bodyPr>
            <a:noAutofit/>
          </a:bodyPr>
          <a:lstStyle/>
          <a:p>
            <a:r>
              <a:rPr lang="en-IN" sz="2400" dirty="0"/>
              <a:t>The language processor that reads the complete source program written in high level language </a:t>
            </a:r>
            <a:r>
              <a:rPr lang="en-IN" sz="2400" b="1" u="sng" dirty="0"/>
              <a:t>as a whole in one go and translates it </a:t>
            </a:r>
            <a:r>
              <a:rPr lang="en-IN" sz="2400" dirty="0"/>
              <a:t>into an equivalent program in machine language is called as a Compiler.</a:t>
            </a:r>
            <a:br>
              <a:rPr lang="en-IN" sz="2400" dirty="0"/>
            </a:br>
            <a:endParaRPr lang="en-IN" sz="24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1872-9EDB-486E-9B47-C38A947544F6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5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62473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33600" y="1503000"/>
              <a:ext cx="7900560" cy="594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1493640"/>
                <a:ext cx="791460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E3768-B547-4BC1-9BE7-0623A43118DB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Optimization of Intermediate Code</a:t>
            </a:r>
            <a:endParaRPr lang="en-US" altLang="en-US" dirty="0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908720"/>
            <a:ext cx="4392488" cy="5105400"/>
          </a:xfrm>
        </p:spPr>
        <p:txBody>
          <a:bodyPr/>
          <a:lstStyle/>
          <a:p>
            <a:r>
              <a:rPr lang="en-IN" altLang="en-US" dirty="0" smtClean="0">
                <a:latin typeface="Calibri" panose="020F0502020204030204" pitchFamily="34" charset="0"/>
              </a:rPr>
              <a:t>Since  optimization is optional</a:t>
            </a:r>
            <a:r>
              <a:rPr lang="en-IN" altLang="en-US" dirty="0">
                <a:latin typeface="Calibri" panose="020F0502020204030204" pitchFamily="34" charset="0"/>
              </a:rPr>
              <a:t>, one or the other of the two optimization phases shown in Fig. </a:t>
            </a:r>
            <a:r>
              <a:rPr lang="en-IN" altLang="en-US" dirty="0" smtClean="0">
                <a:latin typeface="Calibri" panose="020F0502020204030204" pitchFamily="34" charset="0"/>
              </a:rPr>
              <a:t>may be </a:t>
            </a:r>
            <a:r>
              <a:rPr lang="en-IN" altLang="en-US" dirty="0">
                <a:latin typeface="Calibri" panose="020F0502020204030204" pitchFamily="34" charset="0"/>
              </a:rPr>
              <a:t>missing.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3" r="6003"/>
          <a:stretch/>
        </p:blipFill>
        <p:spPr bwMode="auto">
          <a:xfrm>
            <a:off x="4843095" y="980728"/>
            <a:ext cx="3617337" cy="526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47720" y="1201320"/>
              <a:ext cx="2804400" cy="90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4120" y="1192320"/>
                <a:ext cx="2817720" cy="9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5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1D41-B716-4845-ACEB-272AC78E7952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Optimizer (for Intermediate Code Generator)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code optimizer optimizes the code produced by the intermediate code generator in the terms of time and space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IN" altLang="en-US" dirty="0"/>
              <a:t>The machine-independent code-optimization phase attempts to improve </a:t>
            </a:r>
            <a:r>
              <a:rPr lang="en-IN" altLang="en-US" dirty="0" smtClean="0"/>
              <a:t>the intermediate </a:t>
            </a:r>
            <a:r>
              <a:rPr lang="en-IN" altLang="en-US" dirty="0"/>
              <a:t>code so that better target code will result. </a:t>
            </a:r>
            <a:endParaRPr lang="en-IN" altLang="en-US" dirty="0" smtClean="0"/>
          </a:p>
          <a:p>
            <a:endParaRPr lang="en-IN" altLang="en-US" dirty="0"/>
          </a:p>
          <a:p>
            <a:r>
              <a:rPr lang="en-IN" altLang="en-US" b="1" dirty="0" smtClean="0"/>
              <a:t>Usually </a:t>
            </a:r>
            <a:r>
              <a:rPr lang="en-IN" altLang="en-US" b="1" dirty="0"/>
              <a:t>better </a:t>
            </a:r>
            <a:r>
              <a:rPr lang="en-IN" altLang="en-US" b="1" dirty="0" smtClean="0"/>
              <a:t>means faster</a:t>
            </a:r>
            <a:r>
              <a:rPr lang="en-IN" altLang="en-US" b="1" dirty="0"/>
              <a:t>, but other objectives may be desired, such as shorter code</a:t>
            </a:r>
            <a:r>
              <a:rPr lang="en-IN" altLang="en-US" dirty="0"/>
              <a:t>, or target </a:t>
            </a:r>
            <a:r>
              <a:rPr lang="en-IN" altLang="en-US" dirty="0" smtClean="0"/>
              <a:t>code that </a:t>
            </a:r>
            <a:r>
              <a:rPr lang="en-IN" altLang="en-US" dirty="0"/>
              <a:t>consumes less power.</a:t>
            </a:r>
            <a:endParaRPr lang="en-US" altLang="en-US" dirty="0"/>
          </a:p>
          <a:p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	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21160" y="2030760"/>
              <a:ext cx="2748600" cy="9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3240" y="2020680"/>
                <a:ext cx="276696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7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1D41-B716-4845-ACEB-272AC78E7952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Optimizer (for Intermediate Code Generator)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The optimizer can </a:t>
            </a:r>
            <a:r>
              <a:rPr lang="en-IN" altLang="en-US" dirty="0" smtClean="0"/>
              <a:t>deduce that </a:t>
            </a:r>
            <a:r>
              <a:rPr lang="en-IN" altLang="en-US" dirty="0"/>
              <a:t>the conversion of 60 from integer to </a:t>
            </a:r>
            <a:r>
              <a:rPr lang="en-IN" altLang="en-US" dirty="0" smtClean="0"/>
              <a:t>floating </a:t>
            </a:r>
            <a:r>
              <a:rPr lang="en-IN" altLang="en-US" dirty="0"/>
              <a:t>point can be done once and </a:t>
            </a:r>
            <a:r>
              <a:rPr lang="en-IN" altLang="en-US" dirty="0" smtClean="0"/>
              <a:t>for all </a:t>
            </a:r>
            <a:r>
              <a:rPr lang="en-IN" altLang="en-US" dirty="0"/>
              <a:t>at compile time, </a:t>
            </a:r>
            <a:endParaRPr lang="en-IN" altLang="en-US" dirty="0" smtClean="0"/>
          </a:p>
          <a:p>
            <a:endParaRPr lang="en-IN" altLang="en-US" dirty="0"/>
          </a:p>
          <a:p>
            <a:endParaRPr lang="en-IN" altLang="en-US" dirty="0" smtClean="0"/>
          </a:p>
          <a:p>
            <a:endParaRPr lang="en-IN" altLang="en-US" dirty="0" smtClean="0"/>
          </a:p>
          <a:p>
            <a:endParaRPr lang="en-IN" altLang="en-US" dirty="0" smtClean="0"/>
          </a:p>
          <a:p>
            <a:r>
              <a:rPr lang="en-IN" altLang="en-US" dirty="0" smtClean="0"/>
              <a:t>So </a:t>
            </a:r>
            <a:r>
              <a:rPr lang="en-IN" altLang="en-US" dirty="0"/>
              <a:t>the </a:t>
            </a:r>
            <a:r>
              <a:rPr lang="en-IN" altLang="en-US" dirty="0" err="1" smtClean="0"/>
              <a:t>inttofloat</a:t>
            </a:r>
            <a:r>
              <a:rPr lang="en-IN" altLang="en-US" dirty="0" smtClean="0"/>
              <a:t> </a:t>
            </a:r>
            <a:r>
              <a:rPr lang="en-IN" altLang="en-US" dirty="0"/>
              <a:t>operation can be eliminated by </a:t>
            </a:r>
            <a:r>
              <a:rPr lang="en-IN" altLang="en-US" dirty="0" smtClean="0"/>
              <a:t>replacing the </a:t>
            </a:r>
            <a:r>
              <a:rPr lang="en-IN" altLang="en-US" dirty="0"/>
              <a:t>integer 60 by the </a:t>
            </a:r>
            <a:r>
              <a:rPr lang="en-IN" altLang="en-US" dirty="0" smtClean="0"/>
              <a:t>floating-point </a:t>
            </a:r>
            <a:r>
              <a:rPr lang="en-IN" altLang="en-US" dirty="0"/>
              <a:t>number 60.0. </a:t>
            </a:r>
            <a:endParaRPr lang="en-IN" altLang="en-US" dirty="0" smtClean="0"/>
          </a:p>
          <a:p>
            <a:endParaRPr lang="en-IN" altLang="en-US" dirty="0" smtClean="0"/>
          </a:p>
          <a:p>
            <a:endParaRPr lang="en-IN" altLang="en-US" dirty="0"/>
          </a:p>
          <a:p>
            <a:r>
              <a:rPr lang="en-IN" altLang="en-US" dirty="0" smtClean="0"/>
              <a:t>Moreover</a:t>
            </a:r>
            <a:r>
              <a:rPr lang="en-IN" altLang="en-US" dirty="0"/>
              <a:t>, t3 is used </a:t>
            </a:r>
            <a:r>
              <a:rPr lang="en-IN" altLang="en-US" dirty="0" smtClean="0"/>
              <a:t>only once </a:t>
            </a:r>
            <a:r>
              <a:rPr lang="en-IN" altLang="en-US" dirty="0"/>
              <a:t>to transmit its value to id1 so the optimizer can transform (1.3) into </a:t>
            </a:r>
            <a:r>
              <a:rPr lang="en-IN" altLang="en-US" dirty="0" smtClean="0"/>
              <a:t>the shorter </a:t>
            </a:r>
            <a:r>
              <a:rPr lang="en-IN" altLang="en-US" dirty="0"/>
              <a:t>sequence</a:t>
            </a:r>
            <a:endParaRPr lang="en-US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2736304" cy="81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83" y="2420888"/>
            <a:ext cx="2676524" cy="127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40800" y="2385360"/>
              <a:ext cx="441720" cy="3060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1440" y="2379960"/>
                <a:ext cx="461520" cy="30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61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1D41-B716-4845-ACEB-272AC78E7952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Optimizer (for Intermediate Code Generator)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There is a great variation in the amount of code optimization </a:t>
            </a:r>
            <a:r>
              <a:rPr lang="en-IN" altLang="en-US" dirty="0" smtClean="0"/>
              <a:t>different compilers </a:t>
            </a:r>
            <a:r>
              <a:rPr lang="en-IN" altLang="en-US" dirty="0"/>
              <a:t>perform. </a:t>
            </a:r>
            <a:endParaRPr lang="en-IN" altLang="en-US" dirty="0" smtClean="0"/>
          </a:p>
          <a:p>
            <a:endParaRPr lang="en-IN" altLang="en-US" dirty="0" smtClean="0"/>
          </a:p>
          <a:p>
            <a:r>
              <a:rPr lang="en-IN" altLang="en-US" dirty="0" smtClean="0"/>
              <a:t>In </a:t>
            </a:r>
            <a:r>
              <a:rPr lang="en-IN" altLang="en-US" dirty="0"/>
              <a:t>those that do the most, the so-called </a:t>
            </a:r>
            <a:r>
              <a:rPr lang="en-IN" altLang="en-US" dirty="0" smtClean="0"/>
              <a:t>“optimizing </a:t>
            </a:r>
            <a:r>
              <a:rPr lang="en-IN" altLang="en-US" dirty="0"/>
              <a:t>compilers</a:t>
            </a:r>
            <a:r>
              <a:rPr lang="en-IN" altLang="en-US" dirty="0" smtClean="0"/>
              <a:t>,“ a significant </a:t>
            </a:r>
            <a:r>
              <a:rPr lang="en-IN" altLang="en-US" dirty="0"/>
              <a:t>amount of time is spent on this phase.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71800" y="2841120"/>
              <a:ext cx="2565720" cy="9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4600" y="2835000"/>
                <a:ext cx="258660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4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1240-AB6E-403D-B111-5B598223A301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Generator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The code generator takes as input an intermediate representation of the </a:t>
            </a:r>
            <a:r>
              <a:rPr lang="en-IN" altLang="en-US" dirty="0" smtClean="0"/>
              <a:t>source program </a:t>
            </a:r>
            <a:r>
              <a:rPr lang="en-IN" altLang="en-US" dirty="0"/>
              <a:t>and maps it into the target language</a:t>
            </a:r>
            <a:r>
              <a:rPr lang="en-IN" altLang="en-US" dirty="0" smtClean="0"/>
              <a:t>.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3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1240-AB6E-403D-B111-5B598223A30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Generator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If </a:t>
            </a:r>
            <a:r>
              <a:rPr lang="en-IN" altLang="en-US" dirty="0"/>
              <a:t>the target language is </a:t>
            </a:r>
            <a:r>
              <a:rPr lang="en-IN" altLang="en-US" dirty="0" smtClean="0"/>
              <a:t>machine code</a:t>
            </a:r>
            <a:r>
              <a:rPr lang="en-IN" altLang="en-US" dirty="0"/>
              <a:t>, registers or memory locations are selected for each of the variables used </a:t>
            </a:r>
            <a:r>
              <a:rPr lang="en-IN" altLang="en-US" dirty="0" smtClean="0"/>
              <a:t>by the </a:t>
            </a:r>
            <a:r>
              <a:rPr lang="en-IN" altLang="en-US" dirty="0"/>
              <a:t>program. </a:t>
            </a:r>
            <a:endParaRPr lang="en-IN" altLang="en-US" dirty="0" smtClean="0"/>
          </a:p>
          <a:p>
            <a:r>
              <a:rPr lang="en-IN" altLang="en-US" dirty="0" smtClean="0"/>
              <a:t>Then</a:t>
            </a:r>
            <a:r>
              <a:rPr lang="en-IN" altLang="en-US" dirty="0"/>
              <a:t>, the intermediate instructions are translated into </a:t>
            </a:r>
            <a:r>
              <a:rPr lang="en-IN" altLang="en-US" dirty="0" smtClean="0"/>
              <a:t>sequences of </a:t>
            </a:r>
            <a:r>
              <a:rPr lang="en-IN" altLang="en-US" dirty="0"/>
              <a:t>machine instructions that perform the same task. </a:t>
            </a:r>
            <a:endParaRPr lang="en-IN" altLang="en-US" dirty="0" smtClean="0"/>
          </a:p>
          <a:p>
            <a:r>
              <a:rPr lang="en-IN" altLang="en-US" dirty="0" smtClean="0"/>
              <a:t>A </a:t>
            </a:r>
            <a:r>
              <a:rPr lang="en-IN" altLang="en-US" dirty="0"/>
              <a:t>crucial aspect of </a:t>
            </a:r>
            <a:r>
              <a:rPr lang="en-IN" altLang="en-US" dirty="0" smtClean="0"/>
              <a:t>code generation </a:t>
            </a:r>
            <a:r>
              <a:rPr lang="en-IN" altLang="en-US" dirty="0"/>
              <a:t>is the judicious assignment of registers to hold variables.</a:t>
            </a:r>
            <a:endParaRPr lang="en-US" altLang="en-US" dirty="0"/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3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1240-AB6E-403D-B111-5B598223A301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Generator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 smtClean="0"/>
              <a:t>Output of code optimizer-</a:t>
            </a:r>
          </a:p>
          <a:p>
            <a:endParaRPr lang="en-IN" altLang="en-US" dirty="0"/>
          </a:p>
          <a:p>
            <a:endParaRPr lang="en-IN" altLang="en-US" dirty="0" smtClean="0"/>
          </a:p>
          <a:p>
            <a:r>
              <a:rPr lang="en-IN" altLang="en-US" dirty="0" smtClean="0"/>
              <a:t>For </a:t>
            </a:r>
            <a:r>
              <a:rPr lang="en-IN" altLang="en-US" dirty="0"/>
              <a:t>example, using registers R1 and R2, </a:t>
            </a:r>
            <a:endParaRPr lang="en-IN" altLang="en-US" dirty="0" smtClean="0"/>
          </a:p>
          <a:p>
            <a:r>
              <a:rPr lang="en-IN" altLang="en-US" dirty="0" smtClean="0"/>
              <a:t>The </a:t>
            </a:r>
            <a:r>
              <a:rPr lang="en-IN" altLang="en-US" dirty="0"/>
              <a:t>intermediate code in </a:t>
            </a:r>
            <a:r>
              <a:rPr lang="en-IN" altLang="en-US" dirty="0" smtClean="0"/>
              <a:t>might get </a:t>
            </a:r>
            <a:r>
              <a:rPr lang="en-IN" altLang="en-US" dirty="0"/>
              <a:t>translated into the machine </a:t>
            </a:r>
            <a:r>
              <a:rPr lang="en-IN" altLang="en-US" dirty="0" smtClean="0"/>
              <a:t>code</a:t>
            </a:r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 smtClean="0"/>
          </a:p>
          <a:p>
            <a:endParaRPr lang="en-IN" altLang="en-US" dirty="0"/>
          </a:p>
          <a:p>
            <a:r>
              <a:rPr lang="en-IN" altLang="en-US" dirty="0"/>
              <a:t>The F in </a:t>
            </a:r>
            <a:r>
              <a:rPr lang="en-IN" altLang="en-US" dirty="0" smtClean="0"/>
              <a:t>each instruction </a:t>
            </a:r>
            <a:r>
              <a:rPr lang="en-IN" altLang="en-US" dirty="0"/>
              <a:t>tells us that it deals with </a:t>
            </a:r>
            <a:r>
              <a:rPr lang="en-IN" altLang="en-US" dirty="0" smtClean="0"/>
              <a:t>floating-point </a:t>
            </a:r>
            <a:r>
              <a:rPr lang="en-IN" altLang="en-US" dirty="0"/>
              <a:t>numbers</a:t>
            </a:r>
            <a:r>
              <a:rPr lang="en-IN" altLang="en-US" dirty="0" smtClean="0"/>
              <a:t>.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76" y="3501008"/>
            <a:ext cx="3510880" cy="194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2736304" cy="95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5040" y="194760"/>
              <a:ext cx="8502480" cy="534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00" y="185040"/>
                <a:ext cx="8524800" cy="53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778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1240-AB6E-403D-B111-5B598223A301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Generator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 dirty="0"/>
          </a:p>
          <a:p>
            <a:endParaRPr lang="en-IN" altLang="en-US" dirty="0" smtClean="0"/>
          </a:p>
          <a:p>
            <a:endParaRPr lang="en-IN" altLang="en-US" dirty="0"/>
          </a:p>
          <a:p>
            <a:endParaRPr lang="en-IN" altLang="en-US" dirty="0" smtClean="0"/>
          </a:p>
          <a:p>
            <a:endParaRPr lang="en-IN" altLang="en-US" dirty="0"/>
          </a:p>
          <a:p>
            <a:r>
              <a:rPr lang="en-IN" altLang="en-US" dirty="0" smtClean="0"/>
              <a:t>The code loads </a:t>
            </a:r>
            <a:r>
              <a:rPr lang="en-IN" altLang="en-US" dirty="0"/>
              <a:t>the contents of address id3 into register R2, then multiplies it </a:t>
            </a:r>
            <a:r>
              <a:rPr lang="en-IN" altLang="en-US" dirty="0" smtClean="0"/>
              <a:t>with floating-point </a:t>
            </a:r>
            <a:r>
              <a:rPr lang="en-IN" altLang="en-US" dirty="0"/>
              <a:t>constant 60.0. </a:t>
            </a:r>
            <a:endParaRPr lang="en-IN" altLang="en-US" dirty="0" smtClean="0"/>
          </a:p>
          <a:p>
            <a:r>
              <a:rPr lang="en-IN" altLang="en-US" dirty="0" smtClean="0"/>
              <a:t>The </a:t>
            </a:r>
            <a:r>
              <a:rPr lang="en-IN" altLang="en-US" dirty="0"/>
              <a:t># </a:t>
            </a:r>
            <a:r>
              <a:rPr lang="en-IN" altLang="en-US" dirty="0" smtClean="0"/>
              <a:t>signifies </a:t>
            </a:r>
            <a:r>
              <a:rPr lang="en-IN" altLang="en-US" dirty="0"/>
              <a:t>that 60.0 is to be treated as </a:t>
            </a:r>
            <a:r>
              <a:rPr lang="en-IN" altLang="en-US" dirty="0" smtClean="0"/>
              <a:t>an immediate </a:t>
            </a:r>
            <a:r>
              <a:rPr lang="en-IN" altLang="en-US" dirty="0"/>
              <a:t>constant. </a:t>
            </a:r>
            <a:endParaRPr lang="en-IN" altLang="en-US" dirty="0" smtClean="0"/>
          </a:p>
          <a:p>
            <a:r>
              <a:rPr lang="en-IN" altLang="en-US" dirty="0" smtClean="0"/>
              <a:t>The </a:t>
            </a:r>
            <a:r>
              <a:rPr lang="en-IN" altLang="en-US" dirty="0"/>
              <a:t>third instruction moves id2 into register R1 </a:t>
            </a:r>
            <a:endParaRPr lang="en-IN" altLang="en-US" dirty="0" smtClean="0"/>
          </a:p>
          <a:p>
            <a:r>
              <a:rPr lang="en-IN" altLang="en-US" dirty="0" smtClean="0"/>
              <a:t>The fourth </a:t>
            </a:r>
            <a:r>
              <a:rPr lang="en-IN" altLang="en-US" dirty="0"/>
              <a:t>adds to it the value previously computed in register R2. </a:t>
            </a:r>
            <a:endParaRPr lang="en-IN" altLang="en-US" dirty="0" smtClean="0"/>
          </a:p>
          <a:p>
            <a:r>
              <a:rPr lang="en-IN" altLang="en-US" dirty="0" smtClean="0"/>
              <a:t>Finally</a:t>
            </a:r>
            <a:r>
              <a:rPr lang="en-IN" altLang="en-US" dirty="0"/>
              <a:t>, the </a:t>
            </a:r>
            <a:r>
              <a:rPr lang="en-IN" altLang="en-US" dirty="0" smtClean="0"/>
              <a:t>value in </a:t>
            </a:r>
            <a:r>
              <a:rPr lang="en-IN" altLang="en-US" dirty="0"/>
              <a:t>register R1 is stored into the address of id1, so the code correctly </a:t>
            </a:r>
            <a:r>
              <a:rPr lang="en-IN" altLang="en-US" dirty="0" smtClean="0"/>
              <a:t>implements the source code</a:t>
            </a:r>
            <a:endParaRPr lang="en-US" altLang="en-US" dirty="0"/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9" y="1412776"/>
            <a:ext cx="2943646" cy="16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2240" y="1102320"/>
              <a:ext cx="2562480" cy="209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400" y="1094400"/>
                <a:ext cx="2578680" cy="21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5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Revisited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BİL744 Derleyici Gerçekleştirimi  (Compiler Design)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568952" cy="520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598200" y="1470240"/>
              <a:ext cx="730800" cy="4126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60" y="1464840"/>
                <a:ext cx="741960" cy="41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4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Revisited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BİL744 Derleyici Gerçekleştirimi  (Compiler Design)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23629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61440" y="2305800"/>
              <a:ext cx="972720" cy="345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360" y="2301840"/>
                <a:ext cx="986760" cy="34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0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/>
              <a:t>Compiler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003232" cy="5361459"/>
          </a:xfrm>
        </p:spPr>
        <p:txBody>
          <a:bodyPr>
            <a:noAutofit/>
          </a:bodyPr>
          <a:lstStyle/>
          <a:p>
            <a:r>
              <a:rPr lang="en-IN" sz="2400" dirty="0" smtClean="0"/>
              <a:t>In </a:t>
            </a:r>
            <a:r>
              <a:rPr lang="en-IN" sz="2400" dirty="0"/>
              <a:t>a compiler, the source code is translated to object code successfully if it is free of errors.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compiler specifies </a:t>
            </a:r>
            <a:endParaRPr lang="en-IN" sz="24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errors at the end of compilation with line numbers when there are any errors in the source code. </a:t>
            </a:r>
            <a:endParaRPr lang="en-IN" sz="2000" dirty="0" smtClean="0"/>
          </a:p>
          <a:p>
            <a:pPr lvl="1"/>
            <a:r>
              <a:rPr lang="en-IN" sz="2000" dirty="0" smtClean="0"/>
              <a:t>The </a:t>
            </a:r>
            <a:r>
              <a:rPr lang="en-IN" sz="2000" dirty="0"/>
              <a:t>errors must be removed before the compiler can successfully recompile the source code again</a:t>
            </a:r>
            <a:r>
              <a:rPr lang="en-IN" sz="2000" dirty="0" smtClean="0"/>
              <a:t>.</a:t>
            </a:r>
            <a:endParaRPr lang="en-IN" sz="20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BFD6-B195-48B7-B6A8-90F201504684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6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048"/>
            <a:ext cx="662473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66000" y="2746080"/>
              <a:ext cx="6439680" cy="1237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80" y="2734560"/>
                <a:ext cx="6456960" cy="12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0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BİL744 Derleyici Gerçekleştirimi  (Compiler Design)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1240-AB6E-403D-B111-5B598223A301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Symbol-Table Management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dirty="0"/>
              <a:t>An essential function of a compiler is to record the variable names used in </a:t>
            </a:r>
            <a:r>
              <a:rPr lang="en-IN" altLang="en-US" dirty="0" smtClean="0"/>
              <a:t>the source </a:t>
            </a:r>
            <a:r>
              <a:rPr lang="en-IN" altLang="en-US" dirty="0"/>
              <a:t>program and collect information about various attributes of each name.</a:t>
            </a:r>
          </a:p>
          <a:p>
            <a:r>
              <a:rPr lang="en-IN" altLang="en-US" dirty="0"/>
              <a:t>These attributes may provide information about </a:t>
            </a:r>
            <a:endParaRPr lang="en-IN" altLang="en-US" dirty="0" smtClean="0"/>
          </a:p>
          <a:p>
            <a:pPr lvl="1"/>
            <a:r>
              <a:rPr lang="en-IN" altLang="en-US" sz="2400" dirty="0" smtClean="0"/>
              <a:t>the </a:t>
            </a:r>
            <a:r>
              <a:rPr lang="en-IN" altLang="en-US" sz="2400" dirty="0"/>
              <a:t>storage allocated for </a:t>
            </a:r>
            <a:r>
              <a:rPr lang="en-IN" altLang="en-US" sz="2400" dirty="0" smtClean="0"/>
              <a:t>a name</a:t>
            </a:r>
            <a:r>
              <a:rPr lang="en-IN" altLang="en-US" sz="2400" dirty="0"/>
              <a:t>, </a:t>
            </a:r>
            <a:endParaRPr lang="en-IN" altLang="en-US" sz="2400" dirty="0" smtClean="0"/>
          </a:p>
          <a:p>
            <a:pPr lvl="1"/>
            <a:r>
              <a:rPr lang="en-IN" altLang="en-US" sz="2400" dirty="0" smtClean="0"/>
              <a:t>its </a:t>
            </a:r>
            <a:r>
              <a:rPr lang="en-IN" altLang="en-US" sz="2400" dirty="0"/>
              <a:t>type, </a:t>
            </a:r>
            <a:endParaRPr lang="en-IN" altLang="en-US" sz="2400" dirty="0" smtClean="0"/>
          </a:p>
          <a:p>
            <a:pPr lvl="1"/>
            <a:r>
              <a:rPr lang="en-IN" altLang="en-US" sz="2400" dirty="0" smtClean="0"/>
              <a:t>its </a:t>
            </a:r>
            <a:r>
              <a:rPr lang="en-IN" altLang="en-US" sz="2400" dirty="0"/>
              <a:t>scope (where in the program its value may be used), </a:t>
            </a:r>
            <a:r>
              <a:rPr lang="en-IN" altLang="en-US" sz="2400" dirty="0" smtClean="0"/>
              <a:t>and </a:t>
            </a:r>
          </a:p>
          <a:p>
            <a:pPr lvl="1"/>
            <a:r>
              <a:rPr lang="en-IN" altLang="en-US" sz="2400" dirty="0" smtClean="0"/>
              <a:t>in </a:t>
            </a:r>
            <a:r>
              <a:rPr lang="en-IN" altLang="en-US" sz="2400" dirty="0"/>
              <a:t>the case of procedure names, such things as the number and types of </a:t>
            </a:r>
            <a:r>
              <a:rPr lang="en-IN" altLang="en-US" sz="2400" dirty="0" smtClean="0"/>
              <a:t>its arguments</a:t>
            </a:r>
            <a:r>
              <a:rPr lang="en-IN" altLang="en-US" sz="2400" dirty="0"/>
              <a:t>, </a:t>
            </a:r>
            <a:endParaRPr lang="en-IN" altLang="en-US" sz="2400" dirty="0" smtClean="0"/>
          </a:p>
          <a:p>
            <a:pPr lvl="1"/>
            <a:r>
              <a:rPr lang="en-IN" altLang="en-US" sz="2400" dirty="0" smtClean="0"/>
              <a:t>the </a:t>
            </a:r>
            <a:r>
              <a:rPr lang="en-IN" altLang="en-US" sz="2400" dirty="0"/>
              <a:t>method of passing each argument (for example, by value or </a:t>
            </a:r>
            <a:r>
              <a:rPr lang="en-IN" altLang="en-US" sz="2400" dirty="0" smtClean="0"/>
              <a:t>by reference</a:t>
            </a:r>
            <a:r>
              <a:rPr lang="en-IN" altLang="en-US" sz="2400" dirty="0"/>
              <a:t>), </a:t>
            </a:r>
            <a:r>
              <a:rPr lang="en-IN" altLang="en-US" sz="2400" dirty="0" smtClean="0"/>
              <a:t>and</a:t>
            </a:r>
          </a:p>
          <a:p>
            <a:pPr lvl="1"/>
            <a:r>
              <a:rPr lang="en-IN" altLang="en-US" sz="2400" dirty="0" smtClean="0"/>
              <a:t> </a:t>
            </a:r>
            <a:r>
              <a:rPr lang="en-IN" altLang="en-US" sz="2400" dirty="0"/>
              <a:t>the type returned.</a:t>
            </a:r>
            <a:endParaRPr lang="en-US" altLang="en-US" sz="2400" dirty="0"/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4135315" y="346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39360" y="3147120"/>
              <a:ext cx="4929480" cy="227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4680" y="3139920"/>
                <a:ext cx="4942440" cy="22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7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Interpreter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An </a:t>
            </a:r>
            <a:r>
              <a:rPr lang="en-IN" sz="2400" dirty="0"/>
              <a:t>interpreter, like a compiler, </a:t>
            </a:r>
            <a:r>
              <a:rPr lang="en-IN" sz="2400" b="1" u="sng" dirty="0"/>
              <a:t>translates high-level language into low-level machine language. </a:t>
            </a:r>
            <a:endParaRPr lang="en-IN" sz="2400" b="1" u="sng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F2A5-D38F-4227-B68D-3A54277C5B0F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79120" y="2065680"/>
              <a:ext cx="5865480" cy="618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600" y="2052720"/>
                <a:ext cx="5880960" cy="6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2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Interpreter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The difference lies in the way they read the source code or input. </a:t>
            </a:r>
          </a:p>
          <a:p>
            <a:pPr lvl="1"/>
            <a:r>
              <a:rPr lang="en-IN" sz="2400" dirty="0" smtClean="0"/>
              <a:t>A </a:t>
            </a:r>
            <a:r>
              <a:rPr lang="en-IN" sz="2400" dirty="0"/>
              <a:t>compiler reads the </a:t>
            </a:r>
            <a:r>
              <a:rPr lang="en-IN" sz="2400" b="1" u="sng" dirty="0"/>
              <a:t>whole source code at once, creates tokens, checks semantics, generates intermediate code, executes the whole program and may involve many passes. </a:t>
            </a:r>
            <a:endParaRPr lang="en-IN" sz="2400" b="1" u="sng" dirty="0" smtClean="0"/>
          </a:p>
          <a:p>
            <a:pPr marL="457200" lvl="1" indent="0">
              <a:buNone/>
            </a:pPr>
            <a:endParaRPr lang="en-IN" sz="2400" dirty="0" smtClean="0"/>
          </a:p>
          <a:p>
            <a:pPr lvl="1"/>
            <a:r>
              <a:rPr lang="en-IN" sz="2400" dirty="0" smtClean="0"/>
              <a:t>An </a:t>
            </a:r>
            <a:r>
              <a:rPr lang="en-IN" sz="2400" dirty="0"/>
              <a:t>interpreter reads </a:t>
            </a:r>
            <a:r>
              <a:rPr lang="en-IN" sz="2400" b="1" u="sng" dirty="0"/>
              <a:t>a statement from the input, </a:t>
            </a:r>
            <a:r>
              <a:rPr lang="en-IN" sz="2400" b="1" u="sng" dirty="0" smtClean="0"/>
              <a:t>executes </a:t>
            </a:r>
            <a:r>
              <a:rPr lang="en-IN" sz="2400" b="1" u="sng" dirty="0"/>
              <a:t>it, then takes the next statement in sequence</a:t>
            </a:r>
            <a:r>
              <a:rPr lang="en-IN" sz="2400" dirty="0"/>
              <a:t>. </a:t>
            </a:r>
            <a:endParaRPr lang="en-IN" sz="2400" dirty="0" smtClean="0"/>
          </a:p>
          <a:p>
            <a:pPr lvl="1"/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0170-891A-4486-8DCC-24C46BFFCB84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92400" y="1962000"/>
              <a:ext cx="6621480" cy="3410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640" y="1955520"/>
                <a:ext cx="6634800" cy="34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09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Interpreter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If </a:t>
            </a:r>
            <a:r>
              <a:rPr lang="en-IN" sz="2400" dirty="0"/>
              <a:t>an error occurs, </a:t>
            </a:r>
            <a:endParaRPr lang="en-IN" sz="2400" dirty="0" smtClean="0"/>
          </a:p>
          <a:p>
            <a:pPr lvl="2"/>
            <a:r>
              <a:rPr lang="en-IN" b="1" u="sng" dirty="0" smtClean="0"/>
              <a:t>an </a:t>
            </a:r>
            <a:r>
              <a:rPr lang="en-IN" b="1" u="sng" dirty="0"/>
              <a:t>interpreter stops execution and reports it. The interpreter moves on to the next line for execution only after removal of the error</a:t>
            </a:r>
            <a:r>
              <a:rPr lang="en-IN" b="1" u="sng" dirty="0" smtClean="0"/>
              <a:t>.</a:t>
            </a:r>
          </a:p>
          <a:p>
            <a:pPr lvl="2"/>
            <a:r>
              <a:rPr lang="en-IN" dirty="0" smtClean="0"/>
              <a:t>whereas </a:t>
            </a:r>
            <a:r>
              <a:rPr lang="en-IN" dirty="0"/>
              <a:t>a compiler </a:t>
            </a:r>
            <a:r>
              <a:rPr lang="en-IN" b="1" u="sng" dirty="0"/>
              <a:t>reads the whole program even if it encounters several errors</a:t>
            </a:r>
            <a:r>
              <a:rPr lang="en-IN" b="1" u="sng" dirty="0" smtClean="0"/>
              <a:t>.</a:t>
            </a:r>
          </a:p>
          <a:p>
            <a:pPr lvl="1"/>
            <a:endParaRPr lang="en-IN" sz="2400" b="1" dirty="0" smtClean="0"/>
          </a:p>
          <a:p>
            <a:pPr lvl="1"/>
            <a:r>
              <a:rPr lang="en-IN" sz="2400" b="1" dirty="0" smtClean="0"/>
              <a:t>Example</a:t>
            </a:r>
            <a:r>
              <a:rPr lang="en-IN" sz="2400" b="1" dirty="0"/>
              <a:t>:</a:t>
            </a:r>
            <a:r>
              <a:rPr lang="en-IN" sz="2400" dirty="0"/>
              <a:t> Perl, Python and </a:t>
            </a:r>
            <a:r>
              <a:rPr lang="en-IN" sz="2400" dirty="0" err="1"/>
              <a:t>Matlab</a:t>
            </a:r>
            <a:r>
              <a:rPr lang="en-IN" sz="2400" dirty="0"/>
              <a:t>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5CFB-66B2-4807-AD2C-D5EFD139011B}" type="datetime1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69369-968C-4B3A-94C3-E2A4E5B88044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88360" y="1752120"/>
              <a:ext cx="6807960" cy="2203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3320" y="1743480"/>
                <a:ext cx="6820560" cy="22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3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2545</Words>
  <Application>Microsoft Office PowerPoint</Application>
  <PresentationFormat>On-screen Show (4:3)</PresentationFormat>
  <Paragraphs>448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Office Theme</vt:lpstr>
      <vt:lpstr>Default Design</vt:lpstr>
      <vt:lpstr>Introduction to Different Phases of Compiler</vt:lpstr>
      <vt:lpstr>Compiler</vt:lpstr>
      <vt:lpstr>Compiler</vt:lpstr>
      <vt:lpstr>Compiler</vt:lpstr>
      <vt:lpstr>Compiler</vt:lpstr>
      <vt:lpstr>Compiler</vt:lpstr>
      <vt:lpstr>Interpreter</vt:lpstr>
      <vt:lpstr>Interpreter</vt:lpstr>
      <vt:lpstr>Interpreter</vt:lpstr>
      <vt:lpstr>PowerPoint Presentation</vt:lpstr>
      <vt:lpstr>Major Parts of Compilers</vt:lpstr>
      <vt:lpstr>Major Parts of Compilers</vt:lpstr>
      <vt:lpstr>Major Parts of Compilers</vt:lpstr>
      <vt:lpstr>Major Parts of Compilers</vt:lpstr>
      <vt:lpstr>Major Parts of Compilers</vt:lpstr>
      <vt:lpstr>Major Parts of Compilers</vt:lpstr>
      <vt:lpstr>Major Parts of Compilers</vt:lpstr>
      <vt:lpstr>Phases of compilers</vt:lpstr>
      <vt:lpstr>Phases of A Compiler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Lexical Analyzer</vt:lpstr>
      <vt:lpstr>Syntax Analyzer</vt:lpstr>
      <vt:lpstr>Syntax Analyzer</vt:lpstr>
      <vt:lpstr>Parsing Techniques</vt:lpstr>
      <vt:lpstr>Parsing Techniques</vt:lpstr>
      <vt:lpstr>Parsing Techniques</vt:lpstr>
      <vt:lpstr>Semantic Analyzer</vt:lpstr>
      <vt:lpstr>Semantic Analyzer</vt:lpstr>
      <vt:lpstr>Semantic Analyzer</vt:lpstr>
      <vt:lpstr>Semantic Analyzer</vt:lpstr>
      <vt:lpstr>Semantic Analyzer</vt:lpstr>
      <vt:lpstr>Semantic Analyzer</vt:lpstr>
      <vt:lpstr>Semantic Analyzer</vt:lpstr>
      <vt:lpstr>Intermediate Code Generation</vt:lpstr>
      <vt:lpstr>Intermediate Code Generation</vt:lpstr>
      <vt:lpstr>Intermediate Code Generation</vt:lpstr>
      <vt:lpstr>Intermediate Code Generation</vt:lpstr>
      <vt:lpstr>Intermediate Code Generation</vt:lpstr>
      <vt:lpstr>Optimization of Intermediate Code</vt:lpstr>
      <vt:lpstr>Optimization of Intermediate Code</vt:lpstr>
      <vt:lpstr>Optimization of Intermediate Code</vt:lpstr>
      <vt:lpstr>Code Optimizer (for Intermediate Code Generator)</vt:lpstr>
      <vt:lpstr>Code Optimizer (for Intermediate Code Generator)</vt:lpstr>
      <vt:lpstr>Code Optimizer (for Intermediate Code Generator)</vt:lpstr>
      <vt:lpstr>Code Generator</vt:lpstr>
      <vt:lpstr>Code Generator</vt:lpstr>
      <vt:lpstr>Code Generator</vt:lpstr>
      <vt:lpstr>Code Generator</vt:lpstr>
      <vt:lpstr>Example Revisited</vt:lpstr>
      <vt:lpstr>Example Revisited</vt:lpstr>
      <vt:lpstr>Symbol-Table Management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2022-02-21T15:39:59Z</dcterms:created>
  <dcterms:modified xsi:type="dcterms:W3CDTF">2024-02-21T05:33:11Z</dcterms:modified>
</cp:coreProperties>
</file>